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24"/>
  </p:notesMasterIdLst>
  <p:sldIdLst>
    <p:sldId id="256" r:id="rId3"/>
    <p:sldId id="257" r:id="rId4"/>
    <p:sldId id="259" r:id="rId5"/>
    <p:sldId id="258" r:id="rId6"/>
    <p:sldId id="260" r:id="rId7"/>
    <p:sldId id="261" r:id="rId8"/>
    <p:sldId id="262" r:id="rId9"/>
    <p:sldId id="263" r:id="rId10"/>
    <p:sldId id="264" r:id="rId11"/>
    <p:sldId id="265" r:id="rId12"/>
    <p:sldId id="284" r:id="rId13"/>
    <p:sldId id="266" r:id="rId14"/>
    <p:sldId id="267" r:id="rId15"/>
    <p:sldId id="282" r:id="rId16"/>
    <p:sldId id="270" r:id="rId17"/>
    <p:sldId id="271" r:id="rId18"/>
    <p:sldId id="274" r:id="rId19"/>
    <p:sldId id="275" r:id="rId20"/>
    <p:sldId id="276" r:id="rId21"/>
    <p:sldId id="279" r:id="rId22"/>
    <p:sldId id="281" r:id="rId23"/>
  </p:sldIdLst>
  <p:sldSz cx="12192000" cy="6858000"/>
  <p:notesSz cx="6858000" cy="9144000"/>
  <p:embeddedFontLst>
    <p:embeddedFont>
      <p:font typeface="Consolas" panose="020B0609020204030204" pitchFamily="49"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Noto Sans Symbols" pitchFamily="2" charset="0"/>
      <p:regular r:id="rId33"/>
      <p:bold r:id="rId34"/>
    </p:embeddedFont>
    <p:embeddedFont>
      <p:font typeface="Red Hat Display" panose="020B0604020202020204" charset="0"/>
      <p:regular r:id="rId35"/>
      <p:bold r:id="rId36"/>
      <p:italic r:id="rId37"/>
      <p:boldItalic r:id="rId38"/>
    </p:embeddedFont>
    <p:embeddedFont>
      <p:font typeface="Red Hat Text" panose="020B0604020202020204" charset="0"/>
      <p:regular r:id="rId39"/>
      <p:bold r:id="rId40"/>
      <p:italic r:id="rId41"/>
      <p:boldItalic r:id="rId42"/>
    </p:embeddedFont>
    <p:embeddedFont>
      <p:font typeface="Red Hat Text Medium"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5ADC0E-A232-47E7-BDC8-448094105B9A}" v="117" dt="2025-05-13T05:36:16.833"/>
  </p1510:revLst>
</p1510:revInfo>
</file>

<file path=ppt/tableStyles.xml><?xml version="1.0" encoding="utf-8"?>
<a:tblStyleLst xmlns:a="http://schemas.openxmlformats.org/drawingml/2006/main" def="{82728857-A01E-4E2D-A3AD-F39B13072F7C}">
  <a:tblStyle styleId="{82728857-A01E-4E2D-A3AD-F39B13072F7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03" autoAdjust="0"/>
  </p:normalViewPr>
  <p:slideViewPr>
    <p:cSldViewPr snapToGrid="0">
      <p:cViewPr varScale="1">
        <p:scale>
          <a:sx n="82" d="100"/>
          <a:sy n="82" d="100"/>
        </p:scale>
        <p:origin x="1674" y="30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Noto Sans Symbols"/>
              <a:buChar char="🡪"/>
            </a:pPr>
            <a:r>
              <a:rPr lang="en-US" b="0" i="0">
                <a:solidFill>
                  <a:srgbClr val="404040"/>
                </a:solidFill>
                <a:latin typeface="Lato"/>
                <a:ea typeface="Lato"/>
                <a:cs typeface="Lato"/>
                <a:sym typeface="Lato"/>
              </a:rPr>
              <a:t> Windows Server 2019 has OpenSSH that can be enabled or as an upstream package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3C98D358-7756-BB87-6342-39E96822EB11}"/>
            </a:ext>
          </a:extLst>
        </p:cNvPr>
        <p:cNvGrpSpPr/>
        <p:nvPr/>
      </p:nvGrpSpPr>
      <p:grpSpPr>
        <a:xfrm>
          <a:off x="0" y="0"/>
          <a:ext cx="0" cy="0"/>
          <a:chOff x="0" y="0"/>
          <a:chExt cx="0" cy="0"/>
        </a:xfrm>
      </p:grpSpPr>
      <p:sp>
        <p:nvSpPr>
          <p:cNvPr id="152" name="Google Shape;152;p11:notes">
            <a:extLst>
              <a:ext uri="{FF2B5EF4-FFF2-40B4-BE49-F238E27FC236}">
                <a16:creationId xmlns:a16="http://schemas.microsoft.com/office/drawing/2014/main" id="{535F0F65-8380-A2C9-1B41-96A35CFFDD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1:notes">
            <a:extLst>
              <a:ext uri="{FF2B5EF4-FFF2-40B4-BE49-F238E27FC236}">
                <a16:creationId xmlns:a16="http://schemas.microsoft.com/office/drawing/2014/main" id="{6C58C055-B70F-060C-416F-258A88A3B8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Noto Sans Symbols"/>
              <a:buChar char="🡪"/>
            </a:pPr>
            <a:endParaRPr dirty="0"/>
          </a:p>
        </p:txBody>
      </p:sp>
    </p:spTree>
    <p:extLst>
      <p:ext uri="{BB962C8B-B14F-4D97-AF65-F5344CB8AC3E}">
        <p14:creationId xmlns:p14="http://schemas.microsoft.com/office/powerpoint/2010/main" val="2100999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Noto Sans Symbols"/>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Noto Sans Symbols"/>
              <a:buChar char="🡪"/>
            </a:pPr>
            <a:r>
              <a:rPr lang="en-US" dirty="0"/>
              <a:t>Write pseudocode</a:t>
            </a:r>
          </a:p>
          <a:p>
            <a:pPr marL="171450" lvl="0" indent="-171450" algn="l" rtl="0">
              <a:lnSpc>
                <a:spcPct val="100000"/>
              </a:lnSpc>
              <a:spcBef>
                <a:spcPts val="0"/>
              </a:spcBef>
              <a:spcAft>
                <a:spcPts val="0"/>
              </a:spcAft>
              <a:buSzPts val="1100"/>
              <a:buFont typeface="Noto Sans Symbols"/>
              <a:buChar char="🡪"/>
            </a:pPr>
            <a:r>
              <a:rPr lang="en-US" dirty="0"/>
              <a:t>Direct 🡪 just a direct translation</a:t>
            </a:r>
            <a:endParaRPr dirty="0"/>
          </a:p>
          <a:p>
            <a:pPr marL="171450" lvl="0" indent="-171450" algn="l" rtl="0">
              <a:lnSpc>
                <a:spcPct val="100000"/>
              </a:lnSpc>
              <a:spcBef>
                <a:spcPts val="0"/>
              </a:spcBef>
              <a:spcAft>
                <a:spcPts val="0"/>
              </a:spcAft>
              <a:buSzPts val="1100"/>
              <a:buFont typeface="Noto Sans Symbols"/>
              <a:buChar char="🡪"/>
            </a:pPr>
            <a:r>
              <a:rPr lang="en-US" dirty="0"/>
              <a:t>Indirect 🡪 You write a brand new logic but still accomplishes the same output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7B34146E-3B3D-22A4-A3D2-F7FC45150D30}"/>
            </a:ext>
          </a:extLst>
        </p:cNvPr>
        <p:cNvGrpSpPr/>
        <p:nvPr/>
      </p:nvGrpSpPr>
      <p:grpSpPr>
        <a:xfrm>
          <a:off x="0" y="0"/>
          <a:ext cx="0" cy="0"/>
          <a:chOff x="0" y="0"/>
          <a:chExt cx="0" cy="0"/>
        </a:xfrm>
      </p:grpSpPr>
      <p:sp>
        <p:nvSpPr>
          <p:cNvPr id="163" name="Google Shape;163;p12:notes">
            <a:extLst>
              <a:ext uri="{FF2B5EF4-FFF2-40B4-BE49-F238E27FC236}">
                <a16:creationId xmlns:a16="http://schemas.microsoft.com/office/drawing/2014/main" id="{3DF3D4BB-1B2C-02EB-CBD6-576BA68571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2:notes">
            <a:extLst>
              <a:ext uri="{FF2B5EF4-FFF2-40B4-BE49-F238E27FC236}">
                <a16:creationId xmlns:a16="http://schemas.microsoft.com/office/drawing/2014/main" id="{A23AB5FF-14F7-C56E-D392-AD71320CE76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Noto Sans Symbols"/>
              <a:buChar char="🡪"/>
            </a:pPr>
            <a:r>
              <a:rPr lang="en-US"/>
              <a:t>Direct 🡪 just a direct translation</a:t>
            </a:r>
            <a:endParaRPr/>
          </a:p>
          <a:p>
            <a:pPr marL="171450" lvl="0" indent="-171450" algn="l" rtl="0">
              <a:lnSpc>
                <a:spcPct val="100000"/>
              </a:lnSpc>
              <a:spcBef>
                <a:spcPts val="0"/>
              </a:spcBef>
              <a:spcAft>
                <a:spcPts val="0"/>
              </a:spcAft>
              <a:buSzPts val="1100"/>
              <a:buFont typeface="Noto Sans Symbols"/>
              <a:buChar char="🡪"/>
            </a:pPr>
            <a:r>
              <a:rPr lang="en-US"/>
              <a:t>Indirect 🡪 You write a brand new logic but still accomplishes the same output</a:t>
            </a:r>
            <a:endParaRPr/>
          </a:p>
        </p:txBody>
      </p:sp>
    </p:spTree>
    <p:extLst>
      <p:ext uri="{BB962C8B-B14F-4D97-AF65-F5344CB8AC3E}">
        <p14:creationId xmlns:p14="http://schemas.microsoft.com/office/powerpoint/2010/main" val="2576291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Noto Sans Symbols"/>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Noto Sans Symbols"/>
              <a:buNone/>
            </a:pPr>
            <a:r>
              <a:rPr lang="en-US" sz="3600" b="0" i="0" dirty="0">
                <a:solidFill>
                  <a:srgbClr val="EEF0FF"/>
                </a:solidFill>
                <a:effectLst/>
                <a:latin typeface="Google Sans"/>
              </a:rPr>
              <a:t>Idempotency - an operation or function that produces the same result regardless of how many times it's applied. Repeatedly executing an idempotent operation will yield the same outcome as a single execution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Noto Sans Symbols"/>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Noto Sans Symbols"/>
              <a:buChar char="🡪"/>
            </a:pPr>
            <a:r>
              <a:rPr lang="en-US" dirty="0"/>
              <a:t>Argument Spec 🡪 https://docs.ansible.com/ansible/latest/dev_guide/developing_program_flow_modules.html#dependencies-between-module-options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Noto Sans Symbols"/>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Noto Sans Symbols"/>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my of my engagements with clients who automation practice is not that established. common challenges on most greenfield organizations / un established automation practice / across different industries/sectors.</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are going to talk about different perspective levels.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As an organization</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As a consumer of your automations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And as the developer making the automations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Noto Sans Symbols"/>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Noto Sans Symbols"/>
              <a:buChar char="🡪"/>
            </a:pPr>
            <a:r>
              <a:rPr lang="en-US" dirty="0"/>
              <a:t>Inventory</a:t>
            </a:r>
            <a:r>
              <a:rPr lang="en-US" dirty="0">
                <a:sym typeface="Wingdings" panose="05000000000000000000" pitchFamily="2" charset="2"/>
              </a:rPr>
              <a:t></a:t>
            </a:r>
            <a:r>
              <a:rPr lang="en-US" dirty="0"/>
              <a:t> get what automations you have, what are their uses and who uses them. Possibly Not just </a:t>
            </a:r>
            <a:r>
              <a:rPr lang="en-US" dirty="0" err="1"/>
              <a:t>powershell</a:t>
            </a:r>
            <a:r>
              <a:rPr lang="en-US" dirty="0"/>
              <a:t> but any automations out there. </a:t>
            </a:r>
            <a:endParaRPr dirty="0"/>
          </a:p>
          <a:p>
            <a:pPr marL="171450" lvl="0" indent="-171450" algn="l" rtl="0">
              <a:lnSpc>
                <a:spcPct val="100000"/>
              </a:lnSpc>
              <a:spcBef>
                <a:spcPts val="0"/>
              </a:spcBef>
              <a:spcAft>
                <a:spcPts val="0"/>
              </a:spcAft>
              <a:buSzPts val="1100"/>
              <a:buFont typeface="Noto Sans Symbols"/>
              <a:buChar char="🡪"/>
            </a:pPr>
            <a:r>
              <a:rPr lang="en-US" dirty="0"/>
              <a:t>Categorize </a:t>
            </a:r>
            <a:r>
              <a:rPr lang="en-US" dirty="0">
                <a:sym typeface="Wingdings" panose="05000000000000000000" pitchFamily="2" charset="2"/>
              </a:rPr>
              <a:t></a:t>
            </a:r>
            <a:r>
              <a:rPr lang="en-US" dirty="0"/>
              <a:t> Those that involve human intervention or not. Or those that are daemon based. Long running scripts or quick scripts. For later to decide what automations to take care first. </a:t>
            </a:r>
          </a:p>
          <a:p>
            <a:pPr marL="171450" lvl="0" indent="-171450" algn="l" rtl="0">
              <a:lnSpc>
                <a:spcPct val="100000"/>
              </a:lnSpc>
              <a:spcBef>
                <a:spcPts val="0"/>
              </a:spcBef>
              <a:spcAft>
                <a:spcPts val="0"/>
              </a:spcAft>
              <a:buSzPts val="1100"/>
              <a:buFont typeface="Noto Sans Symbols"/>
              <a:buChar char="🡪"/>
            </a:pPr>
            <a:r>
              <a:rPr lang="en-US" dirty="0"/>
              <a:t>Standards </a:t>
            </a:r>
            <a:r>
              <a:rPr lang="en-US" dirty="0">
                <a:sym typeface="Wingdings" panose="05000000000000000000" pitchFamily="2" charset="2"/>
              </a:rPr>
              <a:t> Adherence to best practices. Naming, documentation, name labels on tasks. </a:t>
            </a:r>
            <a:endParaRPr dirty="0"/>
          </a:p>
          <a:p>
            <a:pPr marL="171450" lvl="0" indent="-101600" algn="l" rtl="0">
              <a:lnSpc>
                <a:spcPct val="100000"/>
              </a:lnSpc>
              <a:spcBef>
                <a:spcPts val="0"/>
              </a:spcBef>
              <a:spcAft>
                <a:spcPts val="0"/>
              </a:spcAft>
              <a:buSzPts val="1100"/>
              <a:buFont typeface="Noto Sans Symbols"/>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Noto Sans Symbols"/>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Noto Sans Symbols"/>
              <a:buChar char="🡪"/>
            </a:pPr>
            <a:r>
              <a:rPr lang="en-US" b="0" i="0" dirty="0">
                <a:solidFill>
                  <a:srgbClr val="404040"/>
                </a:solidFill>
                <a:latin typeface="Lato"/>
                <a:ea typeface="Lato"/>
                <a:cs typeface="Lato"/>
                <a:sym typeface="Lato"/>
              </a:rPr>
              <a:t> Windows Server 2019 has OpenSSH that can be enabled or as an upstream package</a:t>
            </a:r>
          </a:p>
          <a:p>
            <a:pPr marL="171450" lvl="0" indent="-171450" algn="l" rtl="0">
              <a:lnSpc>
                <a:spcPct val="100000"/>
              </a:lnSpc>
              <a:spcBef>
                <a:spcPts val="0"/>
              </a:spcBef>
              <a:spcAft>
                <a:spcPts val="0"/>
              </a:spcAft>
              <a:buSzPts val="1100"/>
              <a:buFont typeface="Noto Sans Symbols"/>
              <a:buChar char="🡪"/>
            </a:pPr>
            <a:r>
              <a:rPr lang="en-US" b="0" i="0" dirty="0">
                <a:solidFill>
                  <a:srgbClr val="404040"/>
                </a:solidFill>
                <a:latin typeface="Lato"/>
                <a:ea typeface="Lato"/>
                <a:cs typeface="Lato"/>
                <a:sym typeface="Lato"/>
              </a:rPr>
              <a:t>There is also a script that takes care of everything and generates self-signed certs. </a:t>
            </a:r>
          </a:p>
          <a:p>
            <a:pPr marL="171450" lvl="0" indent="-171450" algn="l" rtl="0">
              <a:lnSpc>
                <a:spcPct val="100000"/>
              </a:lnSpc>
              <a:spcBef>
                <a:spcPts val="0"/>
              </a:spcBef>
              <a:spcAft>
                <a:spcPts val="0"/>
              </a:spcAft>
              <a:buSzPts val="1100"/>
              <a:buFont typeface="Noto Sans Symbols"/>
              <a:buChar char="🡪"/>
            </a:pPr>
            <a:r>
              <a:rPr lang="en-US" b="0" i="0" dirty="0">
                <a:solidFill>
                  <a:srgbClr val="404040"/>
                </a:solidFill>
                <a:latin typeface="Lato"/>
                <a:ea typeface="Lato"/>
                <a:cs typeface="Lato"/>
                <a:sym typeface="Lato"/>
              </a:rPr>
              <a:t>Careful with applications that auto picks certs on the cert store and whose clients need manual setting of config.</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HS+AF - Open Slide - Dark">
  <p:cSld name="RHS+AF - Open Slide - Dark">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976653" y="3729441"/>
            <a:ext cx="7533300" cy="914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0" name="Google Shape;10;p2"/>
          <p:cNvSpPr txBox="1">
            <a:spLocks noGrp="1"/>
          </p:cNvSpPr>
          <p:nvPr>
            <p:ph type="title"/>
          </p:nvPr>
        </p:nvSpPr>
        <p:spPr>
          <a:xfrm>
            <a:off x="976803" y="2572161"/>
            <a:ext cx="7533300" cy="9792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3400"/>
              <a:buNone/>
              <a:defRPr sz="4600">
                <a:solidFill>
                  <a:schemeClr val="lt1"/>
                </a:solidFill>
              </a:defRPr>
            </a:lvl1pPr>
            <a:lvl2pPr lvl="1" algn="l">
              <a:lnSpc>
                <a:spcPct val="105000"/>
              </a:lnSpc>
              <a:spcBef>
                <a:spcPts val="0"/>
              </a:spcBef>
              <a:spcAft>
                <a:spcPts val="0"/>
              </a:spcAft>
              <a:buSzPts val="3400"/>
              <a:buNone/>
              <a:defRPr sz="4600">
                <a:solidFill>
                  <a:schemeClr val="lt1"/>
                </a:solidFill>
              </a:defRPr>
            </a:lvl2pPr>
            <a:lvl3pPr lvl="2" algn="l">
              <a:lnSpc>
                <a:spcPct val="105000"/>
              </a:lnSpc>
              <a:spcBef>
                <a:spcPts val="0"/>
              </a:spcBef>
              <a:spcAft>
                <a:spcPts val="0"/>
              </a:spcAft>
              <a:buSzPts val="3400"/>
              <a:buNone/>
              <a:defRPr sz="4600">
                <a:solidFill>
                  <a:schemeClr val="lt1"/>
                </a:solidFill>
              </a:defRPr>
            </a:lvl3pPr>
            <a:lvl4pPr lvl="3" algn="l">
              <a:lnSpc>
                <a:spcPct val="105000"/>
              </a:lnSpc>
              <a:spcBef>
                <a:spcPts val="0"/>
              </a:spcBef>
              <a:spcAft>
                <a:spcPts val="0"/>
              </a:spcAft>
              <a:buSzPts val="3400"/>
              <a:buNone/>
              <a:defRPr sz="4600">
                <a:solidFill>
                  <a:schemeClr val="lt1"/>
                </a:solidFill>
              </a:defRPr>
            </a:lvl4pPr>
            <a:lvl5pPr lvl="4" algn="l">
              <a:lnSpc>
                <a:spcPct val="105000"/>
              </a:lnSpc>
              <a:spcBef>
                <a:spcPts val="0"/>
              </a:spcBef>
              <a:spcAft>
                <a:spcPts val="0"/>
              </a:spcAft>
              <a:buSzPts val="3400"/>
              <a:buNone/>
              <a:defRPr sz="4600">
                <a:solidFill>
                  <a:schemeClr val="lt1"/>
                </a:solidFill>
              </a:defRPr>
            </a:lvl5pPr>
            <a:lvl6pPr lvl="5" algn="l">
              <a:lnSpc>
                <a:spcPct val="105000"/>
              </a:lnSpc>
              <a:spcBef>
                <a:spcPts val="0"/>
              </a:spcBef>
              <a:spcAft>
                <a:spcPts val="0"/>
              </a:spcAft>
              <a:buSzPts val="3400"/>
              <a:buNone/>
              <a:defRPr sz="4600">
                <a:solidFill>
                  <a:schemeClr val="lt1"/>
                </a:solidFill>
              </a:defRPr>
            </a:lvl6pPr>
            <a:lvl7pPr lvl="6" algn="l">
              <a:lnSpc>
                <a:spcPct val="105000"/>
              </a:lnSpc>
              <a:spcBef>
                <a:spcPts val="0"/>
              </a:spcBef>
              <a:spcAft>
                <a:spcPts val="0"/>
              </a:spcAft>
              <a:buSzPts val="3400"/>
              <a:buNone/>
              <a:defRPr sz="4600">
                <a:solidFill>
                  <a:schemeClr val="lt1"/>
                </a:solidFill>
              </a:defRPr>
            </a:lvl7pPr>
            <a:lvl8pPr lvl="7" algn="l">
              <a:lnSpc>
                <a:spcPct val="105000"/>
              </a:lnSpc>
              <a:spcBef>
                <a:spcPts val="0"/>
              </a:spcBef>
              <a:spcAft>
                <a:spcPts val="0"/>
              </a:spcAft>
              <a:buSzPts val="3400"/>
              <a:buNone/>
              <a:defRPr sz="4600">
                <a:solidFill>
                  <a:schemeClr val="lt1"/>
                </a:solidFill>
              </a:defRPr>
            </a:lvl8pPr>
            <a:lvl9pPr lvl="8" algn="l">
              <a:lnSpc>
                <a:spcPct val="105000"/>
              </a:lnSpc>
              <a:spcBef>
                <a:spcPts val="0"/>
              </a:spcBef>
              <a:spcAft>
                <a:spcPts val="0"/>
              </a:spcAft>
              <a:buSzPts val="3400"/>
              <a:buNone/>
              <a:defRPr sz="4600">
                <a:solidFill>
                  <a:schemeClr val="lt1"/>
                </a:solidFill>
              </a:defRPr>
            </a:lvl9pPr>
          </a:lstStyle>
          <a:p>
            <a:endParaRPr/>
          </a:p>
        </p:txBody>
      </p:sp>
      <p:sp>
        <p:nvSpPr>
          <p:cNvPr id="11" name="Google Shape;11;p2"/>
          <p:cNvSpPr txBox="1">
            <a:spLocks noGrp="1"/>
          </p:cNvSpPr>
          <p:nvPr>
            <p:ph type="subTitle" idx="2"/>
          </p:nvPr>
        </p:nvSpPr>
        <p:spPr>
          <a:xfrm>
            <a:off x="976653" y="4889316"/>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1200"/>
              <a:buNone/>
              <a:defRPr sz="1200">
                <a:solidFill>
                  <a:schemeClr val="lt1"/>
                </a:solidFill>
              </a:defRPr>
            </a:lvl1pPr>
            <a:lvl2pPr lvl="1" algn="l">
              <a:lnSpc>
                <a:spcPct val="135000"/>
              </a:lnSpc>
              <a:spcBef>
                <a:spcPts val="0"/>
              </a:spcBef>
              <a:spcAft>
                <a:spcPts val="0"/>
              </a:spcAft>
              <a:buClr>
                <a:schemeClr val="lt1"/>
              </a:buClr>
              <a:buSzPts val="1200"/>
              <a:buNone/>
              <a:defRPr sz="1200">
                <a:solidFill>
                  <a:schemeClr val="lt1"/>
                </a:solidFill>
              </a:defRPr>
            </a:lvl2pPr>
            <a:lvl3pPr lvl="2" algn="l">
              <a:lnSpc>
                <a:spcPct val="135000"/>
              </a:lnSpc>
              <a:spcBef>
                <a:spcPts val="0"/>
              </a:spcBef>
              <a:spcAft>
                <a:spcPts val="0"/>
              </a:spcAft>
              <a:buClr>
                <a:schemeClr val="lt1"/>
              </a:buClr>
              <a:buSzPts val="1200"/>
              <a:buNone/>
              <a:defRPr sz="1200">
                <a:solidFill>
                  <a:schemeClr val="lt1"/>
                </a:solidFill>
              </a:defRPr>
            </a:lvl3pPr>
            <a:lvl4pPr lvl="3" algn="l">
              <a:lnSpc>
                <a:spcPct val="135000"/>
              </a:lnSpc>
              <a:spcBef>
                <a:spcPts val="0"/>
              </a:spcBef>
              <a:spcAft>
                <a:spcPts val="0"/>
              </a:spcAft>
              <a:buClr>
                <a:schemeClr val="lt1"/>
              </a:buClr>
              <a:buSzPts val="1200"/>
              <a:buNone/>
              <a:defRPr sz="1200">
                <a:solidFill>
                  <a:schemeClr val="lt1"/>
                </a:solidFill>
              </a:defRPr>
            </a:lvl4pPr>
            <a:lvl5pPr lvl="4" algn="l">
              <a:lnSpc>
                <a:spcPct val="135000"/>
              </a:lnSpc>
              <a:spcBef>
                <a:spcPts val="0"/>
              </a:spcBef>
              <a:spcAft>
                <a:spcPts val="0"/>
              </a:spcAft>
              <a:buClr>
                <a:schemeClr val="lt1"/>
              </a:buClr>
              <a:buSzPts val="1200"/>
              <a:buNone/>
              <a:defRPr sz="1200">
                <a:solidFill>
                  <a:schemeClr val="lt1"/>
                </a:solidFill>
              </a:defRPr>
            </a:lvl5pPr>
            <a:lvl6pPr lvl="5" algn="l">
              <a:lnSpc>
                <a:spcPct val="135000"/>
              </a:lnSpc>
              <a:spcBef>
                <a:spcPts val="0"/>
              </a:spcBef>
              <a:spcAft>
                <a:spcPts val="0"/>
              </a:spcAft>
              <a:buClr>
                <a:schemeClr val="lt1"/>
              </a:buClr>
              <a:buSzPts val="1200"/>
              <a:buNone/>
              <a:defRPr sz="1200">
                <a:solidFill>
                  <a:schemeClr val="lt1"/>
                </a:solidFill>
              </a:defRPr>
            </a:lvl6pPr>
            <a:lvl7pPr lvl="6" algn="l">
              <a:lnSpc>
                <a:spcPct val="135000"/>
              </a:lnSpc>
              <a:spcBef>
                <a:spcPts val="0"/>
              </a:spcBef>
              <a:spcAft>
                <a:spcPts val="0"/>
              </a:spcAft>
              <a:buClr>
                <a:schemeClr val="lt1"/>
              </a:buClr>
              <a:buSzPts val="1200"/>
              <a:buNone/>
              <a:defRPr sz="1200">
                <a:solidFill>
                  <a:schemeClr val="lt1"/>
                </a:solidFill>
              </a:defRPr>
            </a:lvl7pPr>
            <a:lvl8pPr lvl="7" algn="l">
              <a:lnSpc>
                <a:spcPct val="135000"/>
              </a:lnSpc>
              <a:spcBef>
                <a:spcPts val="0"/>
              </a:spcBef>
              <a:spcAft>
                <a:spcPts val="0"/>
              </a:spcAft>
              <a:buClr>
                <a:schemeClr val="lt1"/>
              </a:buClr>
              <a:buSzPts val="1200"/>
              <a:buNone/>
              <a:defRPr sz="1200">
                <a:solidFill>
                  <a:schemeClr val="lt1"/>
                </a:solidFill>
              </a:defRPr>
            </a:lvl8pPr>
            <a:lvl9pPr lvl="8" algn="l">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12" name="Google Shape;12;p2"/>
          <p:cNvSpPr txBox="1">
            <a:spLocks noGrp="1"/>
          </p:cNvSpPr>
          <p:nvPr>
            <p:ph type="subTitle" idx="3"/>
          </p:nvPr>
        </p:nvSpPr>
        <p:spPr>
          <a:xfrm>
            <a:off x="3364778" y="4889316"/>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1200"/>
              <a:buNone/>
              <a:defRPr sz="1200">
                <a:solidFill>
                  <a:schemeClr val="lt1"/>
                </a:solidFill>
              </a:defRPr>
            </a:lvl1pPr>
            <a:lvl2pPr lvl="1" algn="l">
              <a:lnSpc>
                <a:spcPct val="135000"/>
              </a:lnSpc>
              <a:spcBef>
                <a:spcPts val="0"/>
              </a:spcBef>
              <a:spcAft>
                <a:spcPts val="0"/>
              </a:spcAft>
              <a:buClr>
                <a:schemeClr val="lt1"/>
              </a:buClr>
              <a:buSzPts val="1200"/>
              <a:buNone/>
              <a:defRPr sz="1200">
                <a:solidFill>
                  <a:schemeClr val="lt1"/>
                </a:solidFill>
              </a:defRPr>
            </a:lvl2pPr>
            <a:lvl3pPr lvl="2" algn="l">
              <a:lnSpc>
                <a:spcPct val="135000"/>
              </a:lnSpc>
              <a:spcBef>
                <a:spcPts val="0"/>
              </a:spcBef>
              <a:spcAft>
                <a:spcPts val="0"/>
              </a:spcAft>
              <a:buClr>
                <a:schemeClr val="lt1"/>
              </a:buClr>
              <a:buSzPts val="1200"/>
              <a:buNone/>
              <a:defRPr sz="1200">
                <a:solidFill>
                  <a:schemeClr val="lt1"/>
                </a:solidFill>
              </a:defRPr>
            </a:lvl3pPr>
            <a:lvl4pPr lvl="3" algn="l">
              <a:lnSpc>
                <a:spcPct val="135000"/>
              </a:lnSpc>
              <a:spcBef>
                <a:spcPts val="0"/>
              </a:spcBef>
              <a:spcAft>
                <a:spcPts val="0"/>
              </a:spcAft>
              <a:buClr>
                <a:schemeClr val="lt1"/>
              </a:buClr>
              <a:buSzPts val="1200"/>
              <a:buNone/>
              <a:defRPr sz="1200">
                <a:solidFill>
                  <a:schemeClr val="lt1"/>
                </a:solidFill>
              </a:defRPr>
            </a:lvl4pPr>
            <a:lvl5pPr lvl="4" algn="l">
              <a:lnSpc>
                <a:spcPct val="135000"/>
              </a:lnSpc>
              <a:spcBef>
                <a:spcPts val="0"/>
              </a:spcBef>
              <a:spcAft>
                <a:spcPts val="0"/>
              </a:spcAft>
              <a:buClr>
                <a:schemeClr val="lt1"/>
              </a:buClr>
              <a:buSzPts val="1200"/>
              <a:buNone/>
              <a:defRPr sz="1200">
                <a:solidFill>
                  <a:schemeClr val="lt1"/>
                </a:solidFill>
              </a:defRPr>
            </a:lvl5pPr>
            <a:lvl6pPr lvl="5" algn="l">
              <a:lnSpc>
                <a:spcPct val="135000"/>
              </a:lnSpc>
              <a:spcBef>
                <a:spcPts val="0"/>
              </a:spcBef>
              <a:spcAft>
                <a:spcPts val="0"/>
              </a:spcAft>
              <a:buClr>
                <a:schemeClr val="lt1"/>
              </a:buClr>
              <a:buSzPts val="1200"/>
              <a:buNone/>
              <a:defRPr sz="1200">
                <a:solidFill>
                  <a:schemeClr val="lt1"/>
                </a:solidFill>
              </a:defRPr>
            </a:lvl6pPr>
            <a:lvl7pPr lvl="6" algn="l">
              <a:lnSpc>
                <a:spcPct val="135000"/>
              </a:lnSpc>
              <a:spcBef>
                <a:spcPts val="0"/>
              </a:spcBef>
              <a:spcAft>
                <a:spcPts val="0"/>
              </a:spcAft>
              <a:buClr>
                <a:schemeClr val="lt1"/>
              </a:buClr>
              <a:buSzPts val="1200"/>
              <a:buNone/>
              <a:defRPr sz="1200">
                <a:solidFill>
                  <a:schemeClr val="lt1"/>
                </a:solidFill>
              </a:defRPr>
            </a:lvl7pPr>
            <a:lvl8pPr lvl="7" algn="l">
              <a:lnSpc>
                <a:spcPct val="135000"/>
              </a:lnSpc>
              <a:spcBef>
                <a:spcPts val="0"/>
              </a:spcBef>
              <a:spcAft>
                <a:spcPts val="0"/>
              </a:spcAft>
              <a:buClr>
                <a:schemeClr val="lt1"/>
              </a:buClr>
              <a:buSzPts val="1200"/>
              <a:buNone/>
              <a:defRPr sz="1200">
                <a:solidFill>
                  <a:schemeClr val="lt1"/>
                </a:solidFill>
              </a:defRPr>
            </a:lvl8pPr>
            <a:lvl9pPr lvl="8" algn="l">
              <a:lnSpc>
                <a:spcPct val="135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HS - Summit - Closing Slide - White">
  <p:cSld name="RHS - Summit - Closing Slide - White">
    <p:bg>
      <p:bgPr>
        <a:blipFill>
          <a:blip r:embed="rId2">
            <a:alphaModFix/>
          </a:blip>
          <a:stretch>
            <a:fillRect/>
          </a:stretch>
        </a:blipFill>
        <a:effectLst/>
      </p:bgPr>
    </p:bg>
    <p:spTree>
      <p:nvGrpSpPr>
        <p:cNvPr id="1" name="Shape 53"/>
        <p:cNvGrpSpPr/>
        <p:nvPr/>
      </p:nvGrpSpPr>
      <p:grpSpPr>
        <a:xfrm>
          <a:off x="0" y="0"/>
          <a:ext cx="0" cy="0"/>
          <a:chOff x="0" y="0"/>
          <a:chExt cx="0" cy="0"/>
        </a:xfrm>
      </p:grpSpPr>
      <p:pic>
        <p:nvPicPr>
          <p:cNvPr id="54" name="Google Shape;54;p12"/>
          <p:cNvPicPr preferRelativeResize="0"/>
          <p:nvPr/>
        </p:nvPicPr>
        <p:blipFill rotWithShape="1">
          <a:blip r:embed="rId3">
            <a:alphaModFix/>
          </a:blip>
          <a:srcRect/>
          <a:stretch/>
        </p:blipFill>
        <p:spPr>
          <a:xfrm>
            <a:off x="5361954" y="3893009"/>
            <a:ext cx="455950" cy="455950"/>
          </a:xfrm>
          <a:prstGeom prst="rect">
            <a:avLst/>
          </a:prstGeom>
          <a:noFill/>
          <a:ln>
            <a:noFill/>
          </a:ln>
        </p:spPr>
      </p:pic>
      <p:pic>
        <p:nvPicPr>
          <p:cNvPr id="55" name="Google Shape;55;p12"/>
          <p:cNvPicPr preferRelativeResize="0"/>
          <p:nvPr/>
        </p:nvPicPr>
        <p:blipFill rotWithShape="1">
          <a:blip r:embed="rId4">
            <a:alphaModFix/>
          </a:blip>
          <a:srcRect/>
          <a:stretch/>
        </p:blipFill>
        <p:spPr>
          <a:xfrm>
            <a:off x="1017304" y="4661084"/>
            <a:ext cx="455950" cy="455950"/>
          </a:xfrm>
          <a:prstGeom prst="rect">
            <a:avLst/>
          </a:prstGeom>
          <a:noFill/>
          <a:ln>
            <a:noFill/>
          </a:ln>
        </p:spPr>
      </p:pic>
      <p:pic>
        <p:nvPicPr>
          <p:cNvPr id="56" name="Google Shape;56;p12"/>
          <p:cNvPicPr preferRelativeResize="0"/>
          <p:nvPr/>
        </p:nvPicPr>
        <p:blipFill rotWithShape="1">
          <a:blip r:embed="rId5">
            <a:alphaModFix/>
          </a:blip>
          <a:srcRect/>
          <a:stretch/>
        </p:blipFill>
        <p:spPr>
          <a:xfrm>
            <a:off x="1017304" y="3893009"/>
            <a:ext cx="455950" cy="455950"/>
          </a:xfrm>
          <a:prstGeom prst="rect">
            <a:avLst/>
          </a:prstGeom>
          <a:noFill/>
          <a:ln>
            <a:noFill/>
          </a:ln>
        </p:spPr>
      </p:pic>
      <p:pic>
        <p:nvPicPr>
          <p:cNvPr id="57" name="Google Shape;57;p12"/>
          <p:cNvPicPr preferRelativeResize="0"/>
          <p:nvPr/>
        </p:nvPicPr>
        <p:blipFill rotWithShape="1">
          <a:blip r:embed="rId6">
            <a:alphaModFix/>
          </a:blip>
          <a:srcRect/>
          <a:stretch/>
        </p:blipFill>
        <p:spPr>
          <a:xfrm>
            <a:off x="5361954" y="4661084"/>
            <a:ext cx="455950" cy="455950"/>
          </a:xfrm>
          <a:prstGeom prst="rect">
            <a:avLst/>
          </a:prstGeom>
          <a:noFill/>
          <a:ln>
            <a:noFill/>
          </a:ln>
        </p:spPr>
      </p:pic>
      <p:sp>
        <p:nvSpPr>
          <p:cNvPr id="58" name="Google Shape;58;p12"/>
          <p:cNvSpPr txBox="1"/>
          <p:nvPr/>
        </p:nvSpPr>
        <p:spPr>
          <a:xfrm>
            <a:off x="1597975" y="389300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1D0C35"/>
                </a:solidFill>
                <a:latin typeface="Red Hat Display"/>
                <a:ea typeface="Red Hat Display"/>
                <a:cs typeface="Red Hat Display"/>
                <a:sym typeface="Red Hat Display"/>
              </a:rPr>
              <a:t>linkedin.com/company/red-hat</a:t>
            </a:r>
            <a:endParaRPr sz="1500" b="0" i="0" u="none" strike="noStrike" cap="none">
              <a:solidFill>
                <a:srgbClr val="1D0C35"/>
              </a:solidFill>
              <a:latin typeface="Red Hat Display"/>
              <a:ea typeface="Red Hat Display"/>
              <a:cs typeface="Red Hat Display"/>
              <a:sym typeface="Red Hat Display"/>
            </a:endParaRPr>
          </a:p>
        </p:txBody>
      </p:sp>
      <p:sp>
        <p:nvSpPr>
          <p:cNvPr id="59" name="Google Shape;59;p12"/>
          <p:cNvSpPr txBox="1"/>
          <p:nvPr/>
        </p:nvSpPr>
        <p:spPr>
          <a:xfrm>
            <a:off x="1597975" y="466105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1D0C35"/>
                </a:solidFill>
                <a:latin typeface="Red Hat Display"/>
                <a:ea typeface="Red Hat Display"/>
                <a:cs typeface="Red Hat Display"/>
                <a:sym typeface="Red Hat Display"/>
              </a:rPr>
              <a:t>youtube.com/user/RedHatVideos</a:t>
            </a:r>
            <a:endParaRPr sz="1500" b="0" i="0" u="none" strike="noStrike" cap="none">
              <a:solidFill>
                <a:srgbClr val="1D0C35"/>
              </a:solidFill>
              <a:latin typeface="Red Hat Display"/>
              <a:ea typeface="Red Hat Display"/>
              <a:cs typeface="Red Hat Display"/>
              <a:sym typeface="Red Hat Display"/>
            </a:endParaRPr>
          </a:p>
        </p:txBody>
      </p:sp>
      <p:sp>
        <p:nvSpPr>
          <p:cNvPr id="60" name="Google Shape;60;p12"/>
          <p:cNvSpPr txBox="1"/>
          <p:nvPr/>
        </p:nvSpPr>
        <p:spPr>
          <a:xfrm>
            <a:off x="5942625" y="389295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1D0C35"/>
                </a:solidFill>
                <a:latin typeface="Red Hat Display"/>
                <a:ea typeface="Red Hat Display"/>
                <a:cs typeface="Red Hat Display"/>
                <a:sym typeface="Red Hat Display"/>
              </a:rPr>
              <a:t>facebook.com/redhatinc</a:t>
            </a:r>
            <a:endParaRPr sz="1500" b="0" i="0" u="none" strike="noStrike" cap="none">
              <a:solidFill>
                <a:srgbClr val="1D0C35"/>
              </a:solidFill>
              <a:latin typeface="Red Hat Display"/>
              <a:ea typeface="Red Hat Display"/>
              <a:cs typeface="Red Hat Display"/>
              <a:sym typeface="Red Hat Display"/>
            </a:endParaRPr>
          </a:p>
        </p:txBody>
      </p:sp>
      <p:sp>
        <p:nvSpPr>
          <p:cNvPr id="61" name="Google Shape;61;p12"/>
          <p:cNvSpPr txBox="1"/>
          <p:nvPr/>
        </p:nvSpPr>
        <p:spPr>
          <a:xfrm>
            <a:off x="5942625" y="466100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1D0C35"/>
                </a:solidFill>
                <a:latin typeface="Red Hat Display"/>
                <a:ea typeface="Red Hat Display"/>
                <a:cs typeface="Red Hat Display"/>
                <a:sym typeface="Red Hat Display"/>
              </a:rPr>
              <a:t>twitter.com/RedHat</a:t>
            </a:r>
            <a:endParaRPr sz="1500" b="0" i="0" u="none" strike="noStrike" cap="none">
              <a:solidFill>
                <a:srgbClr val="1D0C35"/>
              </a:solidFill>
              <a:latin typeface="Red Hat Display"/>
              <a:ea typeface="Red Hat Display"/>
              <a:cs typeface="Red Hat Display"/>
              <a:sym typeface="Red Hat Display"/>
            </a:endParaRPr>
          </a:p>
        </p:txBody>
      </p:sp>
      <p:sp>
        <p:nvSpPr>
          <p:cNvPr id="62" name="Google Shape;62;p12"/>
          <p:cNvSpPr txBox="1"/>
          <p:nvPr/>
        </p:nvSpPr>
        <p:spPr>
          <a:xfrm>
            <a:off x="901292" y="2200350"/>
            <a:ext cx="4894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0" i="0" u="none" strike="noStrike" cap="none">
                <a:solidFill>
                  <a:srgbClr val="1D0C35"/>
                </a:solidFill>
                <a:latin typeface="Red Hat Display"/>
                <a:ea typeface="Red Hat Display"/>
                <a:cs typeface="Red Hat Display"/>
                <a:sym typeface="Red Hat Display"/>
              </a:rPr>
              <a:t>Thank you</a:t>
            </a:r>
            <a:endParaRPr sz="7200" b="0" i="0" u="none" strike="noStrike" cap="none">
              <a:solidFill>
                <a:srgbClr val="1D0C35"/>
              </a:solidFill>
              <a:latin typeface="Red Hat Display"/>
              <a:ea typeface="Red Hat Display"/>
              <a:cs typeface="Red Hat Display"/>
              <a:sym typeface="Red Hat Display"/>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HS+AF - Summit - Closing Slide - White">
  <p:cSld name="RHS+AF - Summit - Closing Slide - White">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3">
            <a:alphaModFix/>
          </a:blip>
          <a:srcRect/>
          <a:stretch/>
        </p:blipFill>
        <p:spPr>
          <a:xfrm>
            <a:off x="5361954" y="3893009"/>
            <a:ext cx="455950" cy="455950"/>
          </a:xfrm>
          <a:prstGeom prst="rect">
            <a:avLst/>
          </a:prstGeom>
          <a:noFill/>
          <a:ln>
            <a:noFill/>
          </a:ln>
        </p:spPr>
      </p:pic>
      <p:pic>
        <p:nvPicPr>
          <p:cNvPr id="65" name="Google Shape;65;p13"/>
          <p:cNvPicPr preferRelativeResize="0"/>
          <p:nvPr/>
        </p:nvPicPr>
        <p:blipFill rotWithShape="1">
          <a:blip r:embed="rId4">
            <a:alphaModFix/>
          </a:blip>
          <a:srcRect/>
          <a:stretch/>
        </p:blipFill>
        <p:spPr>
          <a:xfrm>
            <a:off x="1017304" y="4661084"/>
            <a:ext cx="455950" cy="455950"/>
          </a:xfrm>
          <a:prstGeom prst="rect">
            <a:avLst/>
          </a:prstGeom>
          <a:noFill/>
          <a:ln>
            <a:noFill/>
          </a:ln>
        </p:spPr>
      </p:pic>
      <p:pic>
        <p:nvPicPr>
          <p:cNvPr id="66" name="Google Shape;66;p13"/>
          <p:cNvPicPr preferRelativeResize="0"/>
          <p:nvPr/>
        </p:nvPicPr>
        <p:blipFill rotWithShape="1">
          <a:blip r:embed="rId5">
            <a:alphaModFix/>
          </a:blip>
          <a:srcRect/>
          <a:stretch/>
        </p:blipFill>
        <p:spPr>
          <a:xfrm>
            <a:off x="1017304" y="3893009"/>
            <a:ext cx="455950" cy="455950"/>
          </a:xfrm>
          <a:prstGeom prst="rect">
            <a:avLst/>
          </a:prstGeom>
          <a:noFill/>
          <a:ln>
            <a:noFill/>
          </a:ln>
        </p:spPr>
      </p:pic>
      <p:pic>
        <p:nvPicPr>
          <p:cNvPr id="67" name="Google Shape;67;p13"/>
          <p:cNvPicPr preferRelativeResize="0"/>
          <p:nvPr/>
        </p:nvPicPr>
        <p:blipFill rotWithShape="1">
          <a:blip r:embed="rId6">
            <a:alphaModFix/>
          </a:blip>
          <a:srcRect/>
          <a:stretch/>
        </p:blipFill>
        <p:spPr>
          <a:xfrm>
            <a:off x="5361954" y="4661084"/>
            <a:ext cx="455950" cy="455950"/>
          </a:xfrm>
          <a:prstGeom prst="rect">
            <a:avLst/>
          </a:prstGeom>
          <a:noFill/>
          <a:ln>
            <a:noFill/>
          </a:ln>
        </p:spPr>
      </p:pic>
      <p:sp>
        <p:nvSpPr>
          <p:cNvPr id="68" name="Google Shape;68;p13"/>
          <p:cNvSpPr txBox="1"/>
          <p:nvPr/>
        </p:nvSpPr>
        <p:spPr>
          <a:xfrm>
            <a:off x="1597975" y="389300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1D0C35"/>
                </a:solidFill>
                <a:latin typeface="Red Hat Display"/>
                <a:ea typeface="Red Hat Display"/>
                <a:cs typeface="Red Hat Display"/>
                <a:sym typeface="Red Hat Display"/>
              </a:rPr>
              <a:t>linkedin.com/company/red-hat</a:t>
            </a:r>
            <a:endParaRPr sz="1500" b="0" i="0" u="none" strike="noStrike" cap="none">
              <a:solidFill>
                <a:srgbClr val="1D0C35"/>
              </a:solidFill>
              <a:latin typeface="Red Hat Display"/>
              <a:ea typeface="Red Hat Display"/>
              <a:cs typeface="Red Hat Display"/>
              <a:sym typeface="Red Hat Display"/>
            </a:endParaRPr>
          </a:p>
        </p:txBody>
      </p:sp>
      <p:sp>
        <p:nvSpPr>
          <p:cNvPr id="69" name="Google Shape;69;p13"/>
          <p:cNvSpPr txBox="1"/>
          <p:nvPr/>
        </p:nvSpPr>
        <p:spPr>
          <a:xfrm>
            <a:off x="1597975" y="466105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1D0C35"/>
                </a:solidFill>
                <a:latin typeface="Red Hat Display"/>
                <a:ea typeface="Red Hat Display"/>
                <a:cs typeface="Red Hat Display"/>
                <a:sym typeface="Red Hat Display"/>
              </a:rPr>
              <a:t>youtube.com/user/RedHatVideos</a:t>
            </a:r>
            <a:endParaRPr sz="1500" b="0" i="0" u="none" strike="noStrike" cap="none">
              <a:solidFill>
                <a:srgbClr val="1D0C35"/>
              </a:solidFill>
              <a:latin typeface="Red Hat Display"/>
              <a:ea typeface="Red Hat Display"/>
              <a:cs typeface="Red Hat Display"/>
              <a:sym typeface="Red Hat Display"/>
            </a:endParaRPr>
          </a:p>
        </p:txBody>
      </p:sp>
      <p:sp>
        <p:nvSpPr>
          <p:cNvPr id="70" name="Google Shape;70;p13"/>
          <p:cNvSpPr txBox="1"/>
          <p:nvPr/>
        </p:nvSpPr>
        <p:spPr>
          <a:xfrm>
            <a:off x="5942625" y="389295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1D0C35"/>
                </a:solidFill>
                <a:latin typeface="Red Hat Display"/>
                <a:ea typeface="Red Hat Display"/>
                <a:cs typeface="Red Hat Display"/>
                <a:sym typeface="Red Hat Display"/>
              </a:rPr>
              <a:t>facebook.com/redhatinc</a:t>
            </a:r>
            <a:endParaRPr sz="1500" b="0" i="0" u="none" strike="noStrike" cap="none">
              <a:solidFill>
                <a:srgbClr val="1D0C35"/>
              </a:solidFill>
              <a:latin typeface="Red Hat Display"/>
              <a:ea typeface="Red Hat Display"/>
              <a:cs typeface="Red Hat Display"/>
              <a:sym typeface="Red Hat Display"/>
            </a:endParaRPr>
          </a:p>
        </p:txBody>
      </p:sp>
      <p:sp>
        <p:nvSpPr>
          <p:cNvPr id="71" name="Google Shape;71;p13"/>
          <p:cNvSpPr txBox="1"/>
          <p:nvPr/>
        </p:nvSpPr>
        <p:spPr>
          <a:xfrm>
            <a:off x="5942625" y="466100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1D0C35"/>
                </a:solidFill>
                <a:latin typeface="Red Hat Display"/>
                <a:ea typeface="Red Hat Display"/>
                <a:cs typeface="Red Hat Display"/>
                <a:sym typeface="Red Hat Display"/>
              </a:rPr>
              <a:t>twitter.com/RedHat</a:t>
            </a:r>
            <a:endParaRPr sz="1500" b="0" i="0" u="none" strike="noStrike" cap="none">
              <a:solidFill>
                <a:srgbClr val="1D0C35"/>
              </a:solidFill>
              <a:latin typeface="Red Hat Display"/>
              <a:ea typeface="Red Hat Display"/>
              <a:cs typeface="Red Hat Display"/>
              <a:sym typeface="Red Hat Display"/>
            </a:endParaRPr>
          </a:p>
        </p:txBody>
      </p:sp>
      <p:sp>
        <p:nvSpPr>
          <p:cNvPr id="72" name="Google Shape;72;p13"/>
          <p:cNvSpPr txBox="1"/>
          <p:nvPr/>
        </p:nvSpPr>
        <p:spPr>
          <a:xfrm>
            <a:off x="901292" y="2200350"/>
            <a:ext cx="4894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0" i="0" u="none" strike="noStrike" cap="none">
                <a:solidFill>
                  <a:srgbClr val="1D0C35"/>
                </a:solidFill>
                <a:latin typeface="Red Hat Display"/>
                <a:ea typeface="Red Hat Display"/>
                <a:cs typeface="Red Hat Display"/>
                <a:sym typeface="Red Hat Display"/>
              </a:rPr>
              <a:t>Thank you</a:t>
            </a:r>
            <a:endParaRPr sz="7200" b="0" i="0" u="none" strike="noStrike" cap="none">
              <a:solidFill>
                <a:srgbClr val="1D0C35"/>
              </a:solidFill>
              <a:latin typeface="Red Hat Display"/>
              <a:ea typeface="Red Hat Display"/>
              <a:cs typeface="Red Hat Display"/>
              <a:sym typeface="Red Hat Display"/>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HS - Summit - Closing Slide - Blue &amp; Red">
  <p:cSld name="RHS - Summit - Closing Slide - Blue &amp; Red">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a:stretch/>
        </p:blipFill>
        <p:spPr>
          <a:xfrm>
            <a:off x="5361954" y="3893009"/>
            <a:ext cx="455950" cy="455950"/>
          </a:xfrm>
          <a:prstGeom prst="rect">
            <a:avLst/>
          </a:prstGeom>
          <a:noFill/>
          <a:ln>
            <a:noFill/>
          </a:ln>
        </p:spPr>
      </p:pic>
      <p:pic>
        <p:nvPicPr>
          <p:cNvPr id="75" name="Google Shape;75;p14"/>
          <p:cNvPicPr preferRelativeResize="0"/>
          <p:nvPr/>
        </p:nvPicPr>
        <p:blipFill rotWithShape="1">
          <a:blip r:embed="rId4">
            <a:alphaModFix/>
          </a:blip>
          <a:srcRect/>
          <a:stretch/>
        </p:blipFill>
        <p:spPr>
          <a:xfrm>
            <a:off x="1017304" y="4661084"/>
            <a:ext cx="455950" cy="455950"/>
          </a:xfrm>
          <a:prstGeom prst="rect">
            <a:avLst/>
          </a:prstGeom>
          <a:noFill/>
          <a:ln>
            <a:noFill/>
          </a:ln>
        </p:spPr>
      </p:pic>
      <p:pic>
        <p:nvPicPr>
          <p:cNvPr id="76" name="Google Shape;76;p14"/>
          <p:cNvPicPr preferRelativeResize="0"/>
          <p:nvPr/>
        </p:nvPicPr>
        <p:blipFill rotWithShape="1">
          <a:blip r:embed="rId5">
            <a:alphaModFix/>
          </a:blip>
          <a:srcRect/>
          <a:stretch/>
        </p:blipFill>
        <p:spPr>
          <a:xfrm>
            <a:off x="1017304" y="3893009"/>
            <a:ext cx="455950" cy="455950"/>
          </a:xfrm>
          <a:prstGeom prst="rect">
            <a:avLst/>
          </a:prstGeom>
          <a:noFill/>
          <a:ln>
            <a:noFill/>
          </a:ln>
        </p:spPr>
      </p:pic>
      <p:pic>
        <p:nvPicPr>
          <p:cNvPr id="77" name="Google Shape;77;p14"/>
          <p:cNvPicPr preferRelativeResize="0"/>
          <p:nvPr/>
        </p:nvPicPr>
        <p:blipFill rotWithShape="1">
          <a:blip r:embed="rId6">
            <a:alphaModFix/>
          </a:blip>
          <a:srcRect/>
          <a:stretch/>
        </p:blipFill>
        <p:spPr>
          <a:xfrm>
            <a:off x="5361954" y="4661084"/>
            <a:ext cx="455950" cy="455950"/>
          </a:xfrm>
          <a:prstGeom prst="rect">
            <a:avLst/>
          </a:prstGeom>
          <a:noFill/>
          <a:ln>
            <a:noFill/>
          </a:ln>
        </p:spPr>
      </p:pic>
      <p:sp>
        <p:nvSpPr>
          <p:cNvPr id="78" name="Google Shape;78;p14"/>
          <p:cNvSpPr txBox="1"/>
          <p:nvPr/>
        </p:nvSpPr>
        <p:spPr>
          <a:xfrm>
            <a:off x="1597975" y="389300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Red Hat Display"/>
                <a:ea typeface="Red Hat Display"/>
                <a:cs typeface="Red Hat Display"/>
                <a:sym typeface="Red Hat Display"/>
              </a:rPr>
              <a:t>linkedin.com/company/red-hat</a:t>
            </a:r>
            <a:endParaRPr sz="1500" b="0" i="0" u="none" strike="noStrike" cap="none">
              <a:solidFill>
                <a:schemeClr val="lt1"/>
              </a:solidFill>
              <a:latin typeface="Red Hat Display"/>
              <a:ea typeface="Red Hat Display"/>
              <a:cs typeface="Red Hat Display"/>
              <a:sym typeface="Red Hat Display"/>
            </a:endParaRPr>
          </a:p>
        </p:txBody>
      </p:sp>
      <p:sp>
        <p:nvSpPr>
          <p:cNvPr id="79" name="Google Shape;79;p14"/>
          <p:cNvSpPr txBox="1"/>
          <p:nvPr/>
        </p:nvSpPr>
        <p:spPr>
          <a:xfrm>
            <a:off x="1597975" y="466105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Red Hat Display"/>
                <a:ea typeface="Red Hat Display"/>
                <a:cs typeface="Red Hat Display"/>
                <a:sym typeface="Red Hat Display"/>
              </a:rPr>
              <a:t>youtube.com/user/RedHatVideos</a:t>
            </a:r>
            <a:endParaRPr sz="1500" b="0" i="0" u="none" strike="noStrike" cap="none">
              <a:solidFill>
                <a:schemeClr val="lt1"/>
              </a:solidFill>
              <a:latin typeface="Red Hat Display"/>
              <a:ea typeface="Red Hat Display"/>
              <a:cs typeface="Red Hat Display"/>
              <a:sym typeface="Red Hat Display"/>
            </a:endParaRPr>
          </a:p>
        </p:txBody>
      </p:sp>
      <p:sp>
        <p:nvSpPr>
          <p:cNvPr id="80" name="Google Shape;80;p14"/>
          <p:cNvSpPr txBox="1"/>
          <p:nvPr/>
        </p:nvSpPr>
        <p:spPr>
          <a:xfrm>
            <a:off x="5942625" y="389295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Red Hat Display"/>
                <a:ea typeface="Red Hat Display"/>
                <a:cs typeface="Red Hat Display"/>
                <a:sym typeface="Red Hat Display"/>
              </a:rPr>
              <a:t>facebook.com/redhatinc</a:t>
            </a:r>
            <a:endParaRPr sz="1500" b="0" i="0" u="none" strike="noStrike" cap="none">
              <a:solidFill>
                <a:schemeClr val="lt1"/>
              </a:solidFill>
              <a:latin typeface="Red Hat Display"/>
              <a:ea typeface="Red Hat Display"/>
              <a:cs typeface="Red Hat Display"/>
              <a:sym typeface="Red Hat Display"/>
            </a:endParaRPr>
          </a:p>
        </p:txBody>
      </p:sp>
      <p:sp>
        <p:nvSpPr>
          <p:cNvPr id="81" name="Google Shape;81;p14"/>
          <p:cNvSpPr txBox="1"/>
          <p:nvPr/>
        </p:nvSpPr>
        <p:spPr>
          <a:xfrm>
            <a:off x="5942625" y="466100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Red Hat Display"/>
                <a:ea typeface="Red Hat Display"/>
                <a:cs typeface="Red Hat Display"/>
                <a:sym typeface="Red Hat Display"/>
              </a:rPr>
              <a:t>twitter.com/RedHat</a:t>
            </a:r>
            <a:endParaRPr sz="1500" b="0" i="0" u="none" strike="noStrike" cap="none">
              <a:solidFill>
                <a:schemeClr val="lt1"/>
              </a:solidFill>
              <a:latin typeface="Red Hat Display"/>
              <a:ea typeface="Red Hat Display"/>
              <a:cs typeface="Red Hat Display"/>
              <a:sym typeface="Red Hat Display"/>
            </a:endParaRPr>
          </a:p>
        </p:txBody>
      </p:sp>
      <p:sp>
        <p:nvSpPr>
          <p:cNvPr id="82" name="Google Shape;82;p14"/>
          <p:cNvSpPr txBox="1"/>
          <p:nvPr/>
        </p:nvSpPr>
        <p:spPr>
          <a:xfrm>
            <a:off x="901292" y="2200350"/>
            <a:ext cx="4894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0" i="0" u="none" strike="noStrike" cap="none">
                <a:solidFill>
                  <a:schemeClr val="lt1"/>
                </a:solidFill>
                <a:latin typeface="Red Hat Display"/>
                <a:ea typeface="Red Hat Display"/>
                <a:cs typeface="Red Hat Display"/>
                <a:sym typeface="Red Hat Display"/>
              </a:rPr>
              <a:t>Thank you</a:t>
            </a:r>
            <a:endParaRPr sz="7200" b="0" i="0" u="none" strike="noStrike" cap="none">
              <a:solidFill>
                <a:schemeClr val="lt1"/>
              </a:solidFill>
              <a:latin typeface="Red Hat Display"/>
              <a:ea typeface="Red Hat Display"/>
              <a:cs typeface="Red Hat Display"/>
              <a:sym typeface="Red Hat Displ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1">
  <p:cSld name="Content Slide #1">
    <p:spTree>
      <p:nvGrpSpPr>
        <p:cNvPr id="1" name="Shape 83"/>
        <p:cNvGrpSpPr/>
        <p:nvPr/>
      </p:nvGrpSpPr>
      <p:grpSpPr>
        <a:xfrm>
          <a:off x="0" y="0"/>
          <a:ext cx="0" cy="0"/>
          <a:chOff x="0" y="0"/>
          <a:chExt cx="0" cy="0"/>
        </a:xfrm>
      </p:grpSpPr>
      <p:sp>
        <p:nvSpPr>
          <p:cNvPr id="84" name="Google Shape;84;p15"/>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85" name="Google Shape;85;p15"/>
          <p:cNvCxnSpPr/>
          <p:nvPr/>
        </p:nvCxnSpPr>
        <p:spPr>
          <a:xfrm rot="10800000">
            <a:off x="447775" y="100"/>
            <a:ext cx="0" cy="886500"/>
          </a:xfrm>
          <a:prstGeom prst="straightConnector1">
            <a:avLst/>
          </a:prstGeom>
          <a:noFill/>
          <a:ln w="9525" cap="flat" cmpd="sng">
            <a:solidFill>
              <a:schemeClr val="accent1"/>
            </a:solidFill>
            <a:prstDash val="solid"/>
            <a:round/>
            <a:headEnd type="none" w="sm" len="sm"/>
            <a:tailEnd type="none" w="sm" len="sm"/>
          </a:ln>
        </p:spPr>
      </p:cxnSp>
      <p:cxnSp>
        <p:nvCxnSpPr>
          <p:cNvPr id="86" name="Google Shape;86;p15"/>
          <p:cNvCxnSpPr/>
          <p:nvPr/>
        </p:nvCxnSpPr>
        <p:spPr>
          <a:xfrm rot="10800000">
            <a:off x="447767" y="6401400"/>
            <a:ext cx="0" cy="456600"/>
          </a:xfrm>
          <a:prstGeom prst="straightConnector1">
            <a:avLst/>
          </a:prstGeom>
          <a:noFill/>
          <a:ln w="9525" cap="flat" cmpd="sng">
            <a:solidFill>
              <a:schemeClr val="accent1"/>
            </a:solidFill>
            <a:prstDash val="solid"/>
            <a:round/>
            <a:headEnd type="none" w="sm" len="sm"/>
            <a:tailEnd type="none" w="sm" len="sm"/>
          </a:ln>
        </p:spPr>
      </p:cxnSp>
      <p:sp>
        <p:nvSpPr>
          <p:cNvPr id="87" name="Google Shape;87;p15"/>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88" name="Google Shape;88;p15"/>
          <p:cNvPicPr preferRelativeResize="0"/>
          <p:nvPr/>
        </p:nvPicPr>
        <p:blipFill rotWithShape="1">
          <a:blip r:embed="rId2">
            <a:alphaModFix/>
          </a:blip>
          <a:srcRect t="327" b="316"/>
          <a:stretch/>
        </p:blipFill>
        <p:spPr>
          <a:xfrm>
            <a:off x="10711279" y="6313250"/>
            <a:ext cx="975850" cy="228121"/>
          </a:xfrm>
          <a:prstGeom prst="rect">
            <a:avLst/>
          </a:prstGeom>
          <a:noFill/>
          <a:ln>
            <a:noFill/>
          </a:ln>
        </p:spPr>
      </p:pic>
      <p:sp>
        <p:nvSpPr>
          <p:cNvPr id="89" name="Google Shape;89;p15"/>
          <p:cNvSpPr txBox="1">
            <a:spLocks noGrp="1"/>
          </p:cNvSpPr>
          <p:nvPr>
            <p:ph type="subTitle" idx="2"/>
          </p:nvPr>
        </p:nvSpPr>
        <p:spPr>
          <a:xfrm>
            <a:off x="885050" y="6169550"/>
            <a:ext cx="8002500" cy="559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600"/>
              <a:buNone/>
              <a:defRPr sz="800">
                <a:solidFill>
                  <a:srgbClr val="1D0C35"/>
                </a:solidFill>
              </a:defRPr>
            </a:lvl1pPr>
            <a:lvl2pPr lvl="1" algn="l">
              <a:lnSpc>
                <a:spcPct val="115000"/>
              </a:lnSpc>
              <a:spcBef>
                <a:spcPts val="0"/>
              </a:spcBef>
              <a:spcAft>
                <a:spcPts val="0"/>
              </a:spcAft>
              <a:buSzPts val="1400"/>
              <a:buNone/>
              <a:defRPr sz="800">
                <a:solidFill>
                  <a:srgbClr val="1D0C35"/>
                </a:solidFill>
              </a:defRPr>
            </a:lvl2pPr>
            <a:lvl3pPr lvl="2" algn="l">
              <a:lnSpc>
                <a:spcPct val="115000"/>
              </a:lnSpc>
              <a:spcBef>
                <a:spcPts val="0"/>
              </a:spcBef>
              <a:spcAft>
                <a:spcPts val="0"/>
              </a:spcAft>
              <a:buSzPts val="1400"/>
              <a:buNone/>
              <a:defRPr sz="800">
                <a:solidFill>
                  <a:srgbClr val="1D0C35"/>
                </a:solidFill>
              </a:defRPr>
            </a:lvl3pPr>
            <a:lvl4pPr lvl="3" algn="l">
              <a:lnSpc>
                <a:spcPct val="115000"/>
              </a:lnSpc>
              <a:spcBef>
                <a:spcPts val="0"/>
              </a:spcBef>
              <a:spcAft>
                <a:spcPts val="0"/>
              </a:spcAft>
              <a:buSzPts val="1400"/>
              <a:buNone/>
              <a:defRPr sz="800">
                <a:solidFill>
                  <a:srgbClr val="1D0C35"/>
                </a:solidFill>
              </a:defRPr>
            </a:lvl4pPr>
            <a:lvl5pPr lvl="4" algn="l">
              <a:lnSpc>
                <a:spcPct val="115000"/>
              </a:lnSpc>
              <a:spcBef>
                <a:spcPts val="0"/>
              </a:spcBef>
              <a:spcAft>
                <a:spcPts val="0"/>
              </a:spcAft>
              <a:buSzPts val="1400"/>
              <a:buNone/>
              <a:defRPr sz="800">
                <a:solidFill>
                  <a:srgbClr val="1D0C35"/>
                </a:solidFill>
              </a:defRPr>
            </a:lvl5pPr>
            <a:lvl6pPr lvl="5" algn="l">
              <a:lnSpc>
                <a:spcPct val="115000"/>
              </a:lnSpc>
              <a:spcBef>
                <a:spcPts val="0"/>
              </a:spcBef>
              <a:spcAft>
                <a:spcPts val="0"/>
              </a:spcAft>
              <a:buSzPts val="1400"/>
              <a:buNone/>
              <a:defRPr sz="800">
                <a:solidFill>
                  <a:srgbClr val="1D0C35"/>
                </a:solidFill>
              </a:defRPr>
            </a:lvl6pPr>
            <a:lvl7pPr lvl="6" algn="l">
              <a:lnSpc>
                <a:spcPct val="115000"/>
              </a:lnSpc>
              <a:spcBef>
                <a:spcPts val="0"/>
              </a:spcBef>
              <a:spcAft>
                <a:spcPts val="0"/>
              </a:spcAft>
              <a:buSzPts val="1400"/>
              <a:buNone/>
              <a:defRPr sz="800">
                <a:solidFill>
                  <a:srgbClr val="1D0C35"/>
                </a:solidFill>
              </a:defRPr>
            </a:lvl7pPr>
            <a:lvl8pPr lvl="7" algn="l">
              <a:lnSpc>
                <a:spcPct val="115000"/>
              </a:lnSpc>
              <a:spcBef>
                <a:spcPts val="0"/>
              </a:spcBef>
              <a:spcAft>
                <a:spcPts val="0"/>
              </a:spcAft>
              <a:buSzPts val="1400"/>
              <a:buNone/>
              <a:defRPr sz="800">
                <a:solidFill>
                  <a:srgbClr val="1D0C35"/>
                </a:solidFill>
              </a:defRPr>
            </a:lvl8pPr>
            <a:lvl9pPr lvl="8" algn="l">
              <a:lnSpc>
                <a:spcPct val="115000"/>
              </a:lnSpc>
              <a:spcBef>
                <a:spcPts val="0"/>
              </a:spcBef>
              <a:spcAft>
                <a:spcPts val="0"/>
              </a:spcAft>
              <a:buSzPts val="1400"/>
              <a:buNone/>
              <a:defRPr sz="800">
                <a:solidFill>
                  <a:srgbClr val="1D0C35"/>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2">
  <p:cSld name="Content Slide #2">
    <p:spTree>
      <p:nvGrpSpPr>
        <p:cNvPr id="1" name="Shape 90"/>
        <p:cNvGrpSpPr/>
        <p:nvPr/>
      </p:nvGrpSpPr>
      <p:grpSpPr>
        <a:xfrm>
          <a:off x="0" y="0"/>
          <a:ext cx="0" cy="0"/>
          <a:chOff x="0" y="0"/>
          <a:chExt cx="0" cy="0"/>
        </a:xfrm>
      </p:grpSpPr>
      <p:sp>
        <p:nvSpPr>
          <p:cNvPr id="91" name="Google Shape;91;p16"/>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sp>
        <p:nvSpPr>
          <p:cNvPr id="92" name="Google Shape;92;p16"/>
          <p:cNvSpPr txBox="1">
            <a:spLocks noGrp="1"/>
          </p:cNvSpPr>
          <p:nvPr>
            <p:ph type="title"/>
          </p:nvPr>
        </p:nvSpPr>
        <p:spPr>
          <a:xfrm>
            <a:off x="885050" y="871750"/>
            <a:ext cx="10422000" cy="5532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3400"/>
              <a:buNone/>
              <a:defRPr sz="2600">
                <a:solidFill>
                  <a:srgbClr val="1D0C35"/>
                </a:solidFill>
              </a:defRPr>
            </a:lvl1pPr>
            <a:lvl2pPr lvl="1" algn="ctr">
              <a:lnSpc>
                <a:spcPct val="130000"/>
              </a:lnSpc>
              <a:spcBef>
                <a:spcPts val="0"/>
              </a:spcBef>
              <a:spcAft>
                <a:spcPts val="0"/>
              </a:spcAft>
              <a:buSzPts val="3400"/>
              <a:buNone/>
              <a:defRPr sz="2600"/>
            </a:lvl2pPr>
            <a:lvl3pPr lvl="2" algn="ctr">
              <a:lnSpc>
                <a:spcPct val="130000"/>
              </a:lnSpc>
              <a:spcBef>
                <a:spcPts val="0"/>
              </a:spcBef>
              <a:spcAft>
                <a:spcPts val="0"/>
              </a:spcAft>
              <a:buSzPts val="3400"/>
              <a:buNone/>
              <a:defRPr sz="2600"/>
            </a:lvl3pPr>
            <a:lvl4pPr lvl="3" algn="ctr">
              <a:lnSpc>
                <a:spcPct val="130000"/>
              </a:lnSpc>
              <a:spcBef>
                <a:spcPts val="0"/>
              </a:spcBef>
              <a:spcAft>
                <a:spcPts val="0"/>
              </a:spcAft>
              <a:buSzPts val="3400"/>
              <a:buNone/>
              <a:defRPr sz="2600"/>
            </a:lvl4pPr>
            <a:lvl5pPr lvl="4" algn="ctr">
              <a:lnSpc>
                <a:spcPct val="130000"/>
              </a:lnSpc>
              <a:spcBef>
                <a:spcPts val="0"/>
              </a:spcBef>
              <a:spcAft>
                <a:spcPts val="0"/>
              </a:spcAft>
              <a:buSzPts val="3400"/>
              <a:buNone/>
              <a:defRPr sz="2600"/>
            </a:lvl5pPr>
            <a:lvl6pPr lvl="5" algn="ctr">
              <a:lnSpc>
                <a:spcPct val="130000"/>
              </a:lnSpc>
              <a:spcBef>
                <a:spcPts val="0"/>
              </a:spcBef>
              <a:spcAft>
                <a:spcPts val="0"/>
              </a:spcAft>
              <a:buSzPts val="3400"/>
              <a:buNone/>
              <a:defRPr sz="2600"/>
            </a:lvl6pPr>
            <a:lvl7pPr lvl="6" algn="ctr">
              <a:lnSpc>
                <a:spcPct val="130000"/>
              </a:lnSpc>
              <a:spcBef>
                <a:spcPts val="0"/>
              </a:spcBef>
              <a:spcAft>
                <a:spcPts val="0"/>
              </a:spcAft>
              <a:buSzPts val="3400"/>
              <a:buNone/>
              <a:defRPr sz="2600"/>
            </a:lvl7pPr>
            <a:lvl8pPr lvl="7" algn="ctr">
              <a:lnSpc>
                <a:spcPct val="130000"/>
              </a:lnSpc>
              <a:spcBef>
                <a:spcPts val="0"/>
              </a:spcBef>
              <a:spcAft>
                <a:spcPts val="0"/>
              </a:spcAft>
              <a:buSzPts val="3400"/>
              <a:buNone/>
              <a:defRPr sz="2600"/>
            </a:lvl8pPr>
            <a:lvl9pPr lvl="8" algn="ctr">
              <a:lnSpc>
                <a:spcPct val="130000"/>
              </a:lnSpc>
              <a:spcBef>
                <a:spcPts val="0"/>
              </a:spcBef>
              <a:spcAft>
                <a:spcPts val="0"/>
              </a:spcAft>
              <a:buSzPts val="3400"/>
              <a:buNone/>
              <a:defRPr sz="2600"/>
            </a:lvl9pPr>
          </a:lstStyle>
          <a:p>
            <a:endParaRPr/>
          </a:p>
        </p:txBody>
      </p:sp>
      <p:cxnSp>
        <p:nvCxnSpPr>
          <p:cNvPr id="93" name="Google Shape;93;p16"/>
          <p:cNvCxnSpPr/>
          <p:nvPr/>
        </p:nvCxnSpPr>
        <p:spPr>
          <a:xfrm rot="10800000">
            <a:off x="447775" y="100"/>
            <a:ext cx="0" cy="886500"/>
          </a:xfrm>
          <a:prstGeom prst="straightConnector1">
            <a:avLst/>
          </a:prstGeom>
          <a:noFill/>
          <a:ln w="9525" cap="flat" cmpd="sng">
            <a:solidFill>
              <a:schemeClr val="accent1"/>
            </a:solidFill>
            <a:prstDash val="solid"/>
            <a:round/>
            <a:headEnd type="none" w="sm" len="sm"/>
            <a:tailEnd type="none" w="sm" len="sm"/>
          </a:ln>
        </p:spPr>
      </p:cxnSp>
      <p:cxnSp>
        <p:nvCxnSpPr>
          <p:cNvPr id="94" name="Google Shape;94;p16"/>
          <p:cNvCxnSpPr/>
          <p:nvPr/>
        </p:nvCxnSpPr>
        <p:spPr>
          <a:xfrm rot="10800000">
            <a:off x="447767" y="6401400"/>
            <a:ext cx="0" cy="456600"/>
          </a:xfrm>
          <a:prstGeom prst="straightConnector1">
            <a:avLst/>
          </a:prstGeom>
          <a:noFill/>
          <a:ln w="9525" cap="flat" cmpd="sng">
            <a:solidFill>
              <a:schemeClr val="accent1"/>
            </a:solidFill>
            <a:prstDash val="solid"/>
            <a:round/>
            <a:headEnd type="none" w="sm" len="sm"/>
            <a:tailEnd type="none" w="sm" len="sm"/>
          </a:ln>
        </p:spPr>
      </p:cxnSp>
      <p:sp>
        <p:nvSpPr>
          <p:cNvPr id="95" name="Google Shape;95;p16"/>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1D0C35"/>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96" name="Google Shape;96;p16"/>
          <p:cNvPicPr preferRelativeResize="0"/>
          <p:nvPr/>
        </p:nvPicPr>
        <p:blipFill rotWithShape="1">
          <a:blip r:embed="rId2">
            <a:alphaModFix/>
          </a:blip>
          <a:srcRect t="327" b="316"/>
          <a:stretch/>
        </p:blipFill>
        <p:spPr>
          <a:xfrm>
            <a:off x="10711279" y="6313250"/>
            <a:ext cx="975850" cy="228121"/>
          </a:xfrm>
          <a:prstGeom prst="rect">
            <a:avLst/>
          </a:prstGeom>
          <a:noFill/>
          <a:ln>
            <a:noFill/>
          </a:ln>
        </p:spPr>
      </p:pic>
      <p:sp>
        <p:nvSpPr>
          <p:cNvPr id="97" name="Google Shape;97;p16"/>
          <p:cNvSpPr txBox="1">
            <a:spLocks noGrp="1"/>
          </p:cNvSpPr>
          <p:nvPr>
            <p:ph type="subTitle" idx="2"/>
          </p:nvPr>
        </p:nvSpPr>
        <p:spPr>
          <a:xfrm>
            <a:off x="885125" y="1424950"/>
            <a:ext cx="10422000" cy="705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600"/>
              <a:buNone/>
              <a:defRPr sz="1800">
                <a:solidFill>
                  <a:schemeClr val="accent1"/>
                </a:solidFill>
              </a:defRPr>
            </a:lvl1pPr>
            <a:lvl2pPr lvl="1" algn="ctr">
              <a:lnSpc>
                <a:spcPct val="140000"/>
              </a:lnSpc>
              <a:spcBef>
                <a:spcPts val="500"/>
              </a:spcBef>
              <a:spcAft>
                <a:spcPts val="0"/>
              </a:spcAft>
              <a:buSzPts val="1400"/>
              <a:buNone/>
              <a:defRPr sz="1800">
                <a:solidFill>
                  <a:schemeClr val="accent1"/>
                </a:solidFill>
              </a:defRPr>
            </a:lvl2pPr>
            <a:lvl3pPr lvl="2" algn="ctr">
              <a:lnSpc>
                <a:spcPct val="140000"/>
              </a:lnSpc>
              <a:spcBef>
                <a:spcPts val="500"/>
              </a:spcBef>
              <a:spcAft>
                <a:spcPts val="0"/>
              </a:spcAft>
              <a:buSzPts val="1400"/>
              <a:buNone/>
              <a:defRPr sz="1800">
                <a:solidFill>
                  <a:schemeClr val="accent1"/>
                </a:solidFill>
              </a:defRPr>
            </a:lvl3pPr>
            <a:lvl4pPr lvl="3" algn="ctr">
              <a:lnSpc>
                <a:spcPct val="140000"/>
              </a:lnSpc>
              <a:spcBef>
                <a:spcPts val="500"/>
              </a:spcBef>
              <a:spcAft>
                <a:spcPts val="0"/>
              </a:spcAft>
              <a:buSzPts val="1400"/>
              <a:buNone/>
              <a:defRPr sz="1800">
                <a:solidFill>
                  <a:schemeClr val="accent1"/>
                </a:solidFill>
              </a:defRPr>
            </a:lvl4pPr>
            <a:lvl5pPr lvl="4" algn="ctr">
              <a:lnSpc>
                <a:spcPct val="140000"/>
              </a:lnSpc>
              <a:spcBef>
                <a:spcPts val="500"/>
              </a:spcBef>
              <a:spcAft>
                <a:spcPts val="0"/>
              </a:spcAft>
              <a:buSzPts val="1400"/>
              <a:buNone/>
              <a:defRPr sz="1800">
                <a:solidFill>
                  <a:schemeClr val="accent1"/>
                </a:solidFill>
              </a:defRPr>
            </a:lvl5pPr>
            <a:lvl6pPr lvl="5" algn="ctr">
              <a:lnSpc>
                <a:spcPct val="140000"/>
              </a:lnSpc>
              <a:spcBef>
                <a:spcPts val="500"/>
              </a:spcBef>
              <a:spcAft>
                <a:spcPts val="0"/>
              </a:spcAft>
              <a:buSzPts val="1400"/>
              <a:buNone/>
              <a:defRPr sz="1800">
                <a:solidFill>
                  <a:schemeClr val="accent1"/>
                </a:solidFill>
              </a:defRPr>
            </a:lvl6pPr>
            <a:lvl7pPr lvl="6" algn="ctr">
              <a:lnSpc>
                <a:spcPct val="140000"/>
              </a:lnSpc>
              <a:spcBef>
                <a:spcPts val="500"/>
              </a:spcBef>
              <a:spcAft>
                <a:spcPts val="0"/>
              </a:spcAft>
              <a:buSzPts val="1400"/>
              <a:buNone/>
              <a:defRPr sz="1800">
                <a:solidFill>
                  <a:schemeClr val="accent1"/>
                </a:solidFill>
              </a:defRPr>
            </a:lvl7pPr>
            <a:lvl8pPr lvl="7" algn="ctr">
              <a:lnSpc>
                <a:spcPct val="140000"/>
              </a:lnSpc>
              <a:spcBef>
                <a:spcPts val="500"/>
              </a:spcBef>
              <a:spcAft>
                <a:spcPts val="0"/>
              </a:spcAft>
              <a:buSzPts val="1400"/>
              <a:buNone/>
              <a:defRPr sz="1800">
                <a:solidFill>
                  <a:schemeClr val="accent1"/>
                </a:solidFill>
              </a:defRPr>
            </a:lvl8pPr>
            <a:lvl9pPr lvl="8" algn="ctr">
              <a:lnSpc>
                <a:spcPct val="140000"/>
              </a:lnSpc>
              <a:spcBef>
                <a:spcPts val="500"/>
              </a:spcBef>
              <a:spcAft>
                <a:spcPts val="500"/>
              </a:spcAft>
              <a:buSzPts val="1400"/>
              <a:buNone/>
              <a:defRPr sz="1800">
                <a:solidFill>
                  <a:schemeClr val="accent1"/>
                </a:solidFill>
              </a:defRPr>
            </a:lvl9pPr>
          </a:lstStyle>
          <a:p>
            <a:endParaRPr/>
          </a:p>
        </p:txBody>
      </p:sp>
      <p:sp>
        <p:nvSpPr>
          <p:cNvPr id="98" name="Google Shape;98;p16"/>
          <p:cNvSpPr txBox="1">
            <a:spLocks noGrp="1"/>
          </p:cNvSpPr>
          <p:nvPr>
            <p:ph type="subTitle" idx="3"/>
          </p:nvPr>
        </p:nvSpPr>
        <p:spPr>
          <a:xfrm>
            <a:off x="885050" y="6169550"/>
            <a:ext cx="8002500" cy="559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600"/>
              <a:buNone/>
              <a:defRPr sz="800">
                <a:solidFill>
                  <a:srgbClr val="1D0C35"/>
                </a:solidFill>
              </a:defRPr>
            </a:lvl1pPr>
            <a:lvl2pPr lvl="1" algn="l">
              <a:lnSpc>
                <a:spcPct val="115000"/>
              </a:lnSpc>
              <a:spcBef>
                <a:spcPts val="0"/>
              </a:spcBef>
              <a:spcAft>
                <a:spcPts val="0"/>
              </a:spcAft>
              <a:buSzPts val="1400"/>
              <a:buNone/>
              <a:defRPr sz="800">
                <a:solidFill>
                  <a:srgbClr val="1D0C35"/>
                </a:solidFill>
              </a:defRPr>
            </a:lvl2pPr>
            <a:lvl3pPr lvl="2" algn="l">
              <a:lnSpc>
                <a:spcPct val="115000"/>
              </a:lnSpc>
              <a:spcBef>
                <a:spcPts val="0"/>
              </a:spcBef>
              <a:spcAft>
                <a:spcPts val="0"/>
              </a:spcAft>
              <a:buSzPts val="1400"/>
              <a:buNone/>
              <a:defRPr sz="800">
                <a:solidFill>
                  <a:srgbClr val="1D0C35"/>
                </a:solidFill>
              </a:defRPr>
            </a:lvl3pPr>
            <a:lvl4pPr lvl="3" algn="l">
              <a:lnSpc>
                <a:spcPct val="115000"/>
              </a:lnSpc>
              <a:spcBef>
                <a:spcPts val="0"/>
              </a:spcBef>
              <a:spcAft>
                <a:spcPts val="0"/>
              </a:spcAft>
              <a:buSzPts val="1400"/>
              <a:buNone/>
              <a:defRPr sz="800">
                <a:solidFill>
                  <a:srgbClr val="1D0C35"/>
                </a:solidFill>
              </a:defRPr>
            </a:lvl4pPr>
            <a:lvl5pPr lvl="4" algn="l">
              <a:lnSpc>
                <a:spcPct val="115000"/>
              </a:lnSpc>
              <a:spcBef>
                <a:spcPts val="0"/>
              </a:spcBef>
              <a:spcAft>
                <a:spcPts val="0"/>
              </a:spcAft>
              <a:buSzPts val="1400"/>
              <a:buNone/>
              <a:defRPr sz="800">
                <a:solidFill>
                  <a:srgbClr val="1D0C35"/>
                </a:solidFill>
              </a:defRPr>
            </a:lvl5pPr>
            <a:lvl6pPr lvl="5" algn="l">
              <a:lnSpc>
                <a:spcPct val="115000"/>
              </a:lnSpc>
              <a:spcBef>
                <a:spcPts val="0"/>
              </a:spcBef>
              <a:spcAft>
                <a:spcPts val="0"/>
              </a:spcAft>
              <a:buSzPts val="1400"/>
              <a:buNone/>
              <a:defRPr sz="800">
                <a:solidFill>
                  <a:srgbClr val="1D0C35"/>
                </a:solidFill>
              </a:defRPr>
            </a:lvl6pPr>
            <a:lvl7pPr lvl="6" algn="l">
              <a:lnSpc>
                <a:spcPct val="115000"/>
              </a:lnSpc>
              <a:spcBef>
                <a:spcPts val="0"/>
              </a:spcBef>
              <a:spcAft>
                <a:spcPts val="0"/>
              </a:spcAft>
              <a:buSzPts val="1400"/>
              <a:buNone/>
              <a:defRPr sz="800">
                <a:solidFill>
                  <a:srgbClr val="1D0C35"/>
                </a:solidFill>
              </a:defRPr>
            </a:lvl7pPr>
            <a:lvl8pPr lvl="7" algn="l">
              <a:lnSpc>
                <a:spcPct val="115000"/>
              </a:lnSpc>
              <a:spcBef>
                <a:spcPts val="0"/>
              </a:spcBef>
              <a:spcAft>
                <a:spcPts val="0"/>
              </a:spcAft>
              <a:buSzPts val="1400"/>
              <a:buNone/>
              <a:defRPr sz="800">
                <a:solidFill>
                  <a:srgbClr val="1D0C35"/>
                </a:solidFill>
              </a:defRPr>
            </a:lvl8pPr>
            <a:lvl9pPr lvl="8" algn="l">
              <a:lnSpc>
                <a:spcPct val="115000"/>
              </a:lnSpc>
              <a:spcBef>
                <a:spcPts val="0"/>
              </a:spcBef>
              <a:spcAft>
                <a:spcPts val="0"/>
              </a:spcAft>
              <a:buSzPts val="1400"/>
              <a:buNone/>
              <a:defRPr sz="800">
                <a:solidFill>
                  <a:srgbClr val="1D0C35"/>
                </a:solidFill>
              </a:defRPr>
            </a:lvl9pPr>
          </a:lstStyle>
          <a:p>
            <a:endParaRPr/>
          </a:p>
        </p:txBody>
      </p:sp>
      <p:sp>
        <p:nvSpPr>
          <p:cNvPr id="99" name="Google Shape;99;p16"/>
          <p:cNvSpPr txBox="1">
            <a:spLocks noGrp="1"/>
          </p:cNvSpPr>
          <p:nvPr>
            <p:ph type="body" idx="4"/>
          </p:nvPr>
        </p:nvSpPr>
        <p:spPr>
          <a:xfrm>
            <a:off x="2438400" y="2286000"/>
            <a:ext cx="7315200" cy="3657600"/>
          </a:xfrm>
          <a:prstGeom prst="rect">
            <a:avLst/>
          </a:prstGeom>
          <a:noFill/>
          <a:ln>
            <a:noFill/>
          </a:ln>
        </p:spPr>
        <p:txBody>
          <a:bodyPr spcFirstLastPara="1" wrap="square" lIns="0" tIns="0" rIns="0" bIns="0" anchor="t" anchorCtr="0">
            <a:noAutofit/>
          </a:bodyPr>
          <a:lstStyle>
            <a:lvl1pPr marL="457200" lvl="0" indent="-317500" algn="l">
              <a:lnSpc>
                <a:spcPct val="140000"/>
              </a:lnSpc>
              <a:spcBef>
                <a:spcPts val="1000"/>
              </a:spcBef>
              <a:spcAft>
                <a:spcPts val="0"/>
              </a:spcAft>
              <a:buClr>
                <a:srgbClr val="1D0C35"/>
              </a:buClr>
              <a:buSzPts val="1400"/>
              <a:buChar char="▸"/>
              <a:defRPr sz="1400">
                <a:solidFill>
                  <a:srgbClr val="1D0C35"/>
                </a:solidFill>
              </a:defRPr>
            </a:lvl1pPr>
            <a:lvl2pPr marL="914400" lvl="1" indent="-304800" algn="l">
              <a:lnSpc>
                <a:spcPct val="140000"/>
              </a:lnSpc>
              <a:spcBef>
                <a:spcPts val="1000"/>
              </a:spcBef>
              <a:spcAft>
                <a:spcPts val="0"/>
              </a:spcAft>
              <a:buClr>
                <a:srgbClr val="1D0C35"/>
              </a:buClr>
              <a:buSzPts val="1200"/>
              <a:buChar char="･"/>
              <a:defRPr sz="1200">
                <a:solidFill>
                  <a:srgbClr val="1D0C35"/>
                </a:solidFill>
              </a:defRPr>
            </a:lvl2pPr>
            <a:lvl3pPr marL="1371600" lvl="2" indent="-304800" algn="l">
              <a:lnSpc>
                <a:spcPct val="140000"/>
              </a:lnSpc>
              <a:spcBef>
                <a:spcPts val="1000"/>
              </a:spcBef>
              <a:spcAft>
                <a:spcPts val="0"/>
              </a:spcAft>
              <a:buClr>
                <a:srgbClr val="1D0C35"/>
              </a:buClr>
              <a:buSzPts val="1200"/>
              <a:buChar char="･"/>
              <a:defRPr sz="1200">
                <a:solidFill>
                  <a:srgbClr val="1D0C35"/>
                </a:solidFill>
              </a:defRPr>
            </a:lvl3pPr>
            <a:lvl4pPr marL="1828800" lvl="3" indent="-304800" algn="l">
              <a:lnSpc>
                <a:spcPct val="140000"/>
              </a:lnSpc>
              <a:spcBef>
                <a:spcPts val="1000"/>
              </a:spcBef>
              <a:spcAft>
                <a:spcPts val="0"/>
              </a:spcAft>
              <a:buClr>
                <a:srgbClr val="1D0C35"/>
              </a:buClr>
              <a:buSzPts val="1200"/>
              <a:buChar char="･"/>
              <a:defRPr sz="1200">
                <a:solidFill>
                  <a:srgbClr val="1D0C35"/>
                </a:solidFill>
              </a:defRPr>
            </a:lvl4pPr>
            <a:lvl5pPr marL="2286000" lvl="4" indent="-304800" algn="l">
              <a:lnSpc>
                <a:spcPct val="140000"/>
              </a:lnSpc>
              <a:spcBef>
                <a:spcPts val="1000"/>
              </a:spcBef>
              <a:spcAft>
                <a:spcPts val="0"/>
              </a:spcAft>
              <a:buClr>
                <a:srgbClr val="1D0C35"/>
              </a:buClr>
              <a:buSzPts val="1200"/>
              <a:buChar char="･"/>
              <a:defRPr sz="1200">
                <a:solidFill>
                  <a:srgbClr val="1D0C35"/>
                </a:solidFill>
              </a:defRPr>
            </a:lvl5pPr>
            <a:lvl6pPr marL="2743200" lvl="5" indent="-304800" algn="l">
              <a:lnSpc>
                <a:spcPct val="140000"/>
              </a:lnSpc>
              <a:spcBef>
                <a:spcPts val="1000"/>
              </a:spcBef>
              <a:spcAft>
                <a:spcPts val="0"/>
              </a:spcAft>
              <a:buClr>
                <a:srgbClr val="1D0C35"/>
              </a:buClr>
              <a:buSzPts val="1200"/>
              <a:buChar char="･"/>
              <a:defRPr sz="1200">
                <a:solidFill>
                  <a:srgbClr val="1D0C35"/>
                </a:solidFill>
              </a:defRPr>
            </a:lvl6pPr>
            <a:lvl7pPr marL="3200400" lvl="6" indent="-304800" algn="l">
              <a:lnSpc>
                <a:spcPct val="140000"/>
              </a:lnSpc>
              <a:spcBef>
                <a:spcPts val="1000"/>
              </a:spcBef>
              <a:spcAft>
                <a:spcPts val="0"/>
              </a:spcAft>
              <a:buClr>
                <a:srgbClr val="1D0C35"/>
              </a:buClr>
              <a:buSzPts val="1200"/>
              <a:buChar char="･"/>
              <a:defRPr sz="1200">
                <a:solidFill>
                  <a:srgbClr val="1D0C35"/>
                </a:solidFill>
              </a:defRPr>
            </a:lvl7pPr>
            <a:lvl8pPr marL="3657600" lvl="7" indent="-304800" algn="l">
              <a:lnSpc>
                <a:spcPct val="140000"/>
              </a:lnSpc>
              <a:spcBef>
                <a:spcPts val="1000"/>
              </a:spcBef>
              <a:spcAft>
                <a:spcPts val="0"/>
              </a:spcAft>
              <a:buClr>
                <a:srgbClr val="1D0C35"/>
              </a:buClr>
              <a:buSzPts val="1200"/>
              <a:buChar char="･"/>
              <a:defRPr sz="1200">
                <a:solidFill>
                  <a:srgbClr val="1D0C35"/>
                </a:solidFill>
              </a:defRPr>
            </a:lvl8pPr>
            <a:lvl9pPr marL="4114800" lvl="8" indent="-304800" algn="l">
              <a:lnSpc>
                <a:spcPct val="140000"/>
              </a:lnSpc>
              <a:spcBef>
                <a:spcPts val="1000"/>
              </a:spcBef>
              <a:spcAft>
                <a:spcPts val="1000"/>
              </a:spcAft>
              <a:buClr>
                <a:srgbClr val="1D0C35"/>
              </a:buClr>
              <a:buSzPts val="1200"/>
              <a:buChar char="･"/>
              <a:defRPr sz="1200">
                <a:solidFill>
                  <a:srgbClr val="1D0C3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Break - Dark #1">
  <p:cSld name="Section Break - Dark #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18" name="Google Shape;18;p4"/>
          <p:cNvSpPr txBox="1">
            <a:spLocks noGrp="1"/>
          </p:cNvSpPr>
          <p:nvPr>
            <p:ph type="title"/>
          </p:nvPr>
        </p:nvSpPr>
        <p:spPr>
          <a:xfrm>
            <a:off x="447775" y="1084561"/>
            <a:ext cx="6825000" cy="2105100"/>
          </a:xfrm>
          <a:prstGeom prst="rect">
            <a:avLst/>
          </a:prstGeom>
          <a:noFill/>
          <a:ln>
            <a:noFill/>
          </a:ln>
        </p:spPr>
        <p:txBody>
          <a:bodyPr spcFirstLastPara="1" wrap="square" lIns="438900" tIns="91425" rIns="91425" bIns="91425" anchor="t" anchorCtr="0">
            <a:noAutofit/>
          </a:bodyPr>
          <a:lstStyle>
            <a:lvl1pPr lvl="0" algn="l">
              <a:lnSpc>
                <a:spcPct val="100000"/>
              </a:lnSpc>
              <a:spcBef>
                <a:spcPts val="0"/>
              </a:spcBef>
              <a:spcAft>
                <a:spcPts val="0"/>
              </a:spcAft>
              <a:buSzPts val="3400"/>
              <a:buNone/>
              <a:defRPr sz="6000">
                <a:solidFill>
                  <a:schemeClr val="lt1"/>
                </a:solidFill>
              </a:defRPr>
            </a:lvl1pPr>
            <a:lvl2pPr lvl="1" algn="l">
              <a:lnSpc>
                <a:spcPct val="100000"/>
              </a:lnSpc>
              <a:spcBef>
                <a:spcPts val="0"/>
              </a:spcBef>
              <a:spcAft>
                <a:spcPts val="0"/>
              </a:spcAft>
              <a:buSzPts val="3400"/>
              <a:buNone/>
              <a:defRPr sz="6000">
                <a:solidFill>
                  <a:schemeClr val="lt1"/>
                </a:solidFill>
              </a:defRPr>
            </a:lvl2pPr>
            <a:lvl3pPr lvl="2" algn="l">
              <a:lnSpc>
                <a:spcPct val="100000"/>
              </a:lnSpc>
              <a:spcBef>
                <a:spcPts val="0"/>
              </a:spcBef>
              <a:spcAft>
                <a:spcPts val="0"/>
              </a:spcAft>
              <a:buSzPts val="3400"/>
              <a:buNone/>
              <a:defRPr sz="6000">
                <a:solidFill>
                  <a:schemeClr val="lt1"/>
                </a:solidFill>
              </a:defRPr>
            </a:lvl3pPr>
            <a:lvl4pPr lvl="3" algn="l">
              <a:lnSpc>
                <a:spcPct val="100000"/>
              </a:lnSpc>
              <a:spcBef>
                <a:spcPts val="0"/>
              </a:spcBef>
              <a:spcAft>
                <a:spcPts val="0"/>
              </a:spcAft>
              <a:buSzPts val="3400"/>
              <a:buNone/>
              <a:defRPr sz="6000">
                <a:solidFill>
                  <a:schemeClr val="lt1"/>
                </a:solidFill>
              </a:defRPr>
            </a:lvl4pPr>
            <a:lvl5pPr lvl="4" algn="l">
              <a:lnSpc>
                <a:spcPct val="100000"/>
              </a:lnSpc>
              <a:spcBef>
                <a:spcPts val="0"/>
              </a:spcBef>
              <a:spcAft>
                <a:spcPts val="0"/>
              </a:spcAft>
              <a:buSzPts val="3400"/>
              <a:buNone/>
              <a:defRPr sz="6000">
                <a:solidFill>
                  <a:schemeClr val="lt1"/>
                </a:solidFill>
              </a:defRPr>
            </a:lvl5pPr>
            <a:lvl6pPr lvl="5" algn="l">
              <a:lnSpc>
                <a:spcPct val="100000"/>
              </a:lnSpc>
              <a:spcBef>
                <a:spcPts val="0"/>
              </a:spcBef>
              <a:spcAft>
                <a:spcPts val="0"/>
              </a:spcAft>
              <a:buSzPts val="3400"/>
              <a:buNone/>
              <a:defRPr sz="6000">
                <a:solidFill>
                  <a:schemeClr val="lt1"/>
                </a:solidFill>
              </a:defRPr>
            </a:lvl6pPr>
            <a:lvl7pPr lvl="6" algn="l">
              <a:lnSpc>
                <a:spcPct val="100000"/>
              </a:lnSpc>
              <a:spcBef>
                <a:spcPts val="0"/>
              </a:spcBef>
              <a:spcAft>
                <a:spcPts val="0"/>
              </a:spcAft>
              <a:buSzPts val="3400"/>
              <a:buNone/>
              <a:defRPr sz="6000">
                <a:solidFill>
                  <a:schemeClr val="lt1"/>
                </a:solidFill>
              </a:defRPr>
            </a:lvl7pPr>
            <a:lvl8pPr lvl="7" algn="l">
              <a:lnSpc>
                <a:spcPct val="100000"/>
              </a:lnSpc>
              <a:spcBef>
                <a:spcPts val="0"/>
              </a:spcBef>
              <a:spcAft>
                <a:spcPts val="0"/>
              </a:spcAft>
              <a:buSzPts val="3400"/>
              <a:buNone/>
              <a:defRPr sz="6000">
                <a:solidFill>
                  <a:schemeClr val="lt1"/>
                </a:solidFill>
              </a:defRPr>
            </a:lvl8pPr>
            <a:lvl9pPr lvl="8" algn="l">
              <a:lnSpc>
                <a:spcPct val="100000"/>
              </a:lnSpc>
              <a:spcBef>
                <a:spcPts val="0"/>
              </a:spcBef>
              <a:spcAft>
                <a:spcPts val="0"/>
              </a:spcAft>
              <a:buSzPts val="3400"/>
              <a:buNone/>
              <a:defRPr sz="60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HS+AF - Summit - Closing Slide - Blue &amp; Red">
  <p:cSld name="RHS+AF - Summit - Closing Slide - Blue &amp; Red">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3">
            <a:alphaModFix/>
          </a:blip>
          <a:srcRect/>
          <a:stretch/>
        </p:blipFill>
        <p:spPr>
          <a:xfrm>
            <a:off x="5361954" y="3893009"/>
            <a:ext cx="455950" cy="455950"/>
          </a:xfrm>
          <a:prstGeom prst="rect">
            <a:avLst/>
          </a:prstGeom>
          <a:noFill/>
          <a:ln>
            <a:noFill/>
          </a:ln>
        </p:spPr>
      </p:pic>
      <p:pic>
        <p:nvPicPr>
          <p:cNvPr id="21" name="Google Shape;21;p5"/>
          <p:cNvPicPr preferRelativeResize="0"/>
          <p:nvPr/>
        </p:nvPicPr>
        <p:blipFill rotWithShape="1">
          <a:blip r:embed="rId4">
            <a:alphaModFix/>
          </a:blip>
          <a:srcRect/>
          <a:stretch/>
        </p:blipFill>
        <p:spPr>
          <a:xfrm>
            <a:off x="1017304" y="4661084"/>
            <a:ext cx="455950" cy="455950"/>
          </a:xfrm>
          <a:prstGeom prst="rect">
            <a:avLst/>
          </a:prstGeom>
          <a:noFill/>
          <a:ln>
            <a:noFill/>
          </a:ln>
        </p:spPr>
      </p:pic>
      <p:pic>
        <p:nvPicPr>
          <p:cNvPr id="22" name="Google Shape;22;p5"/>
          <p:cNvPicPr preferRelativeResize="0"/>
          <p:nvPr/>
        </p:nvPicPr>
        <p:blipFill rotWithShape="1">
          <a:blip r:embed="rId5">
            <a:alphaModFix/>
          </a:blip>
          <a:srcRect/>
          <a:stretch/>
        </p:blipFill>
        <p:spPr>
          <a:xfrm>
            <a:off x="1017304" y="3893009"/>
            <a:ext cx="455950" cy="455950"/>
          </a:xfrm>
          <a:prstGeom prst="rect">
            <a:avLst/>
          </a:prstGeom>
          <a:noFill/>
          <a:ln>
            <a:noFill/>
          </a:ln>
        </p:spPr>
      </p:pic>
      <p:pic>
        <p:nvPicPr>
          <p:cNvPr id="23" name="Google Shape;23;p5"/>
          <p:cNvPicPr preferRelativeResize="0"/>
          <p:nvPr/>
        </p:nvPicPr>
        <p:blipFill rotWithShape="1">
          <a:blip r:embed="rId6">
            <a:alphaModFix/>
          </a:blip>
          <a:srcRect/>
          <a:stretch/>
        </p:blipFill>
        <p:spPr>
          <a:xfrm>
            <a:off x="5361954" y="4661084"/>
            <a:ext cx="455950" cy="455950"/>
          </a:xfrm>
          <a:prstGeom prst="rect">
            <a:avLst/>
          </a:prstGeom>
          <a:noFill/>
          <a:ln>
            <a:noFill/>
          </a:ln>
        </p:spPr>
      </p:pic>
      <p:sp>
        <p:nvSpPr>
          <p:cNvPr id="24" name="Google Shape;24;p5"/>
          <p:cNvSpPr txBox="1"/>
          <p:nvPr/>
        </p:nvSpPr>
        <p:spPr>
          <a:xfrm>
            <a:off x="1597975" y="389300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Red Hat Display"/>
                <a:ea typeface="Red Hat Display"/>
                <a:cs typeface="Red Hat Display"/>
                <a:sym typeface="Red Hat Display"/>
              </a:rPr>
              <a:t>linkedin.com/company/red-hat</a:t>
            </a:r>
            <a:endParaRPr sz="1500" b="0" i="0" u="none" strike="noStrike" cap="none">
              <a:solidFill>
                <a:schemeClr val="lt1"/>
              </a:solidFill>
              <a:latin typeface="Red Hat Display"/>
              <a:ea typeface="Red Hat Display"/>
              <a:cs typeface="Red Hat Display"/>
              <a:sym typeface="Red Hat Display"/>
            </a:endParaRPr>
          </a:p>
        </p:txBody>
      </p:sp>
      <p:sp>
        <p:nvSpPr>
          <p:cNvPr id="25" name="Google Shape;25;p5"/>
          <p:cNvSpPr txBox="1"/>
          <p:nvPr/>
        </p:nvSpPr>
        <p:spPr>
          <a:xfrm>
            <a:off x="1597975" y="466105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Red Hat Display"/>
                <a:ea typeface="Red Hat Display"/>
                <a:cs typeface="Red Hat Display"/>
                <a:sym typeface="Red Hat Display"/>
              </a:rPr>
              <a:t>youtube.com/user/RedHatVideos</a:t>
            </a:r>
            <a:endParaRPr sz="1500" b="0" i="0" u="none" strike="noStrike" cap="none">
              <a:solidFill>
                <a:schemeClr val="lt1"/>
              </a:solidFill>
              <a:latin typeface="Red Hat Display"/>
              <a:ea typeface="Red Hat Display"/>
              <a:cs typeface="Red Hat Display"/>
              <a:sym typeface="Red Hat Display"/>
            </a:endParaRPr>
          </a:p>
        </p:txBody>
      </p:sp>
      <p:sp>
        <p:nvSpPr>
          <p:cNvPr id="26" name="Google Shape;26;p5"/>
          <p:cNvSpPr txBox="1"/>
          <p:nvPr/>
        </p:nvSpPr>
        <p:spPr>
          <a:xfrm>
            <a:off x="5942625" y="389295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Red Hat Display"/>
                <a:ea typeface="Red Hat Display"/>
                <a:cs typeface="Red Hat Display"/>
                <a:sym typeface="Red Hat Display"/>
              </a:rPr>
              <a:t>facebook.com/redhatinc</a:t>
            </a:r>
            <a:endParaRPr sz="1500" b="0" i="0" u="none" strike="noStrike" cap="none">
              <a:solidFill>
                <a:schemeClr val="lt1"/>
              </a:solidFill>
              <a:latin typeface="Red Hat Display"/>
              <a:ea typeface="Red Hat Display"/>
              <a:cs typeface="Red Hat Display"/>
              <a:sym typeface="Red Hat Display"/>
            </a:endParaRPr>
          </a:p>
        </p:txBody>
      </p:sp>
      <p:sp>
        <p:nvSpPr>
          <p:cNvPr id="27" name="Google Shape;27;p5"/>
          <p:cNvSpPr txBox="1"/>
          <p:nvPr/>
        </p:nvSpPr>
        <p:spPr>
          <a:xfrm>
            <a:off x="5942625" y="4661000"/>
            <a:ext cx="3506700" cy="45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Red Hat Display"/>
                <a:ea typeface="Red Hat Display"/>
                <a:cs typeface="Red Hat Display"/>
                <a:sym typeface="Red Hat Display"/>
              </a:rPr>
              <a:t>twitter.com/RedHat</a:t>
            </a:r>
            <a:endParaRPr sz="1500" b="0" i="0" u="none" strike="noStrike" cap="none">
              <a:solidFill>
                <a:schemeClr val="lt1"/>
              </a:solidFill>
              <a:latin typeface="Red Hat Display"/>
              <a:ea typeface="Red Hat Display"/>
              <a:cs typeface="Red Hat Display"/>
              <a:sym typeface="Red Hat Display"/>
            </a:endParaRPr>
          </a:p>
        </p:txBody>
      </p:sp>
      <p:sp>
        <p:nvSpPr>
          <p:cNvPr id="28" name="Google Shape;28;p5"/>
          <p:cNvSpPr txBox="1"/>
          <p:nvPr/>
        </p:nvSpPr>
        <p:spPr>
          <a:xfrm>
            <a:off x="901292" y="2200350"/>
            <a:ext cx="4894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0" i="0" u="none" strike="noStrike" cap="none">
                <a:solidFill>
                  <a:schemeClr val="lt1"/>
                </a:solidFill>
                <a:latin typeface="Red Hat Display"/>
                <a:ea typeface="Red Hat Display"/>
                <a:cs typeface="Red Hat Display"/>
                <a:sym typeface="Red Hat Display"/>
              </a:rPr>
              <a:t>Thank you</a:t>
            </a:r>
            <a:endParaRPr sz="7200" b="0" i="0" u="none" strike="noStrike" cap="none">
              <a:solidFill>
                <a:schemeClr val="lt1"/>
              </a:solidFill>
              <a:latin typeface="Red Hat Display"/>
              <a:ea typeface="Red Hat Display"/>
              <a:cs typeface="Red Hat Display"/>
              <a:sym typeface="Red Hat Displ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HS+AF - Open Slide - Light">
  <p:cSld name="RHS+AF - Open Slide - Ligh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subTitle" idx="1"/>
          </p:nvPr>
        </p:nvSpPr>
        <p:spPr>
          <a:xfrm>
            <a:off x="976653" y="3729441"/>
            <a:ext cx="7533300" cy="914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1D0C35"/>
              </a:buClr>
              <a:buSzPts val="2400"/>
              <a:buNone/>
              <a:defRPr sz="2400">
                <a:solidFill>
                  <a:srgbClr val="1D0C35"/>
                </a:solidFill>
              </a:defRPr>
            </a:lvl1pPr>
            <a:lvl2pPr lvl="1" algn="l">
              <a:lnSpc>
                <a:spcPct val="100000"/>
              </a:lnSpc>
              <a:spcBef>
                <a:spcPts val="0"/>
              </a:spcBef>
              <a:spcAft>
                <a:spcPts val="0"/>
              </a:spcAft>
              <a:buClr>
                <a:srgbClr val="142C4D"/>
              </a:buClr>
              <a:buSzPts val="2400"/>
              <a:buNone/>
              <a:defRPr sz="2400">
                <a:solidFill>
                  <a:srgbClr val="142C4D"/>
                </a:solidFill>
              </a:defRPr>
            </a:lvl2pPr>
            <a:lvl3pPr lvl="2" algn="l">
              <a:lnSpc>
                <a:spcPct val="100000"/>
              </a:lnSpc>
              <a:spcBef>
                <a:spcPts val="0"/>
              </a:spcBef>
              <a:spcAft>
                <a:spcPts val="0"/>
              </a:spcAft>
              <a:buClr>
                <a:srgbClr val="142C4D"/>
              </a:buClr>
              <a:buSzPts val="2400"/>
              <a:buNone/>
              <a:defRPr sz="2400">
                <a:solidFill>
                  <a:srgbClr val="142C4D"/>
                </a:solidFill>
              </a:defRPr>
            </a:lvl3pPr>
            <a:lvl4pPr lvl="3" algn="l">
              <a:lnSpc>
                <a:spcPct val="100000"/>
              </a:lnSpc>
              <a:spcBef>
                <a:spcPts val="0"/>
              </a:spcBef>
              <a:spcAft>
                <a:spcPts val="0"/>
              </a:spcAft>
              <a:buClr>
                <a:srgbClr val="142C4D"/>
              </a:buClr>
              <a:buSzPts val="2400"/>
              <a:buNone/>
              <a:defRPr sz="2400">
                <a:solidFill>
                  <a:srgbClr val="142C4D"/>
                </a:solidFill>
              </a:defRPr>
            </a:lvl4pPr>
            <a:lvl5pPr lvl="4" algn="l">
              <a:lnSpc>
                <a:spcPct val="100000"/>
              </a:lnSpc>
              <a:spcBef>
                <a:spcPts val="0"/>
              </a:spcBef>
              <a:spcAft>
                <a:spcPts val="0"/>
              </a:spcAft>
              <a:buClr>
                <a:srgbClr val="142C4D"/>
              </a:buClr>
              <a:buSzPts val="2400"/>
              <a:buNone/>
              <a:defRPr sz="2400">
                <a:solidFill>
                  <a:srgbClr val="142C4D"/>
                </a:solidFill>
              </a:defRPr>
            </a:lvl5pPr>
            <a:lvl6pPr lvl="5" algn="l">
              <a:lnSpc>
                <a:spcPct val="100000"/>
              </a:lnSpc>
              <a:spcBef>
                <a:spcPts val="0"/>
              </a:spcBef>
              <a:spcAft>
                <a:spcPts val="0"/>
              </a:spcAft>
              <a:buClr>
                <a:srgbClr val="142C4D"/>
              </a:buClr>
              <a:buSzPts val="2400"/>
              <a:buNone/>
              <a:defRPr sz="2400">
                <a:solidFill>
                  <a:srgbClr val="142C4D"/>
                </a:solidFill>
              </a:defRPr>
            </a:lvl6pPr>
            <a:lvl7pPr lvl="6" algn="l">
              <a:lnSpc>
                <a:spcPct val="100000"/>
              </a:lnSpc>
              <a:spcBef>
                <a:spcPts val="0"/>
              </a:spcBef>
              <a:spcAft>
                <a:spcPts val="0"/>
              </a:spcAft>
              <a:buClr>
                <a:srgbClr val="142C4D"/>
              </a:buClr>
              <a:buSzPts val="2400"/>
              <a:buNone/>
              <a:defRPr sz="2400">
                <a:solidFill>
                  <a:srgbClr val="142C4D"/>
                </a:solidFill>
              </a:defRPr>
            </a:lvl7pPr>
            <a:lvl8pPr lvl="7" algn="l">
              <a:lnSpc>
                <a:spcPct val="100000"/>
              </a:lnSpc>
              <a:spcBef>
                <a:spcPts val="0"/>
              </a:spcBef>
              <a:spcAft>
                <a:spcPts val="0"/>
              </a:spcAft>
              <a:buClr>
                <a:srgbClr val="142C4D"/>
              </a:buClr>
              <a:buSzPts val="2400"/>
              <a:buNone/>
              <a:defRPr sz="2400">
                <a:solidFill>
                  <a:srgbClr val="142C4D"/>
                </a:solidFill>
              </a:defRPr>
            </a:lvl8pPr>
            <a:lvl9pPr lvl="8" algn="l">
              <a:lnSpc>
                <a:spcPct val="100000"/>
              </a:lnSpc>
              <a:spcBef>
                <a:spcPts val="0"/>
              </a:spcBef>
              <a:spcAft>
                <a:spcPts val="0"/>
              </a:spcAft>
              <a:buClr>
                <a:srgbClr val="142C4D"/>
              </a:buClr>
              <a:buSzPts val="2400"/>
              <a:buNone/>
              <a:defRPr sz="2400">
                <a:solidFill>
                  <a:srgbClr val="142C4D"/>
                </a:solidFill>
              </a:defRPr>
            </a:lvl9pPr>
          </a:lstStyle>
          <a:p>
            <a:endParaRPr/>
          </a:p>
        </p:txBody>
      </p:sp>
      <p:sp>
        <p:nvSpPr>
          <p:cNvPr id="31" name="Google Shape;31;p6"/>
          <p:cNvSpPr txBox="1">
            <a:spLocks noGrp="1"/>
          </p:cNvSpPr>
          <p:nvPr>
            <p:ph type="title"/>
          </p:nvPr>
        </p:nvSpPr>
        <p:spPr>
          <a:xfrm>
            <a:off x="976803" y="2572161"/>
            <a:ext cx="7533300" cy="9792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3400"/>
              <a:buNone/>
              <a:defRPr sz="4600">
                <a:solidFill>
                  <a:srgbClr val="1D0C35"/>
                </a:solidFill>
              </a:defRPr>
            </a:lvl1pPr>
            <a:lvl2pPr lvl="1" algn="l">
              <a:lnSpc>
                <a:spcPct val="105000"/>
              </a:lnSpc>
              <a:spcBef>
                <a:spcPts val="0"/>
              </a:spcBef>
              <a:spcAft>
                <a:spcPts val="0"/>
              </a:spcAft>
              <a:buSzPts val="3400"/>
              <a:buNone/>
              <a:defRPr sz="4600">
                <a:solidFill>
                  <a:srgbClr val="142C4D"/>
                </a:solidFill>
              </a:defRPr>
            </a:lvl2pPr>
            <a:lvl3pPr lvl="2" algn="l">
              <a:lnSpc>
                <a:spcPct val="105000"/>
              </a:lnSpc>
              <a:spcBef>
                <a:spcPts val="0"/>
              </a:spcBef>
              <a:spcAft>
                <a:spcPts val="0"/>
              </a:spcAft>
              <a:buSzPts val="3400"/>
              <a:buNone/>
              <a:defRPr sz="4600">
                <a:solidFill>
                  <a:srgbClr val="142C4D"/>
                </a:solidFill>
              </a:defRPr>
            </a:lvl3pPr>
            <a:lvl4pPr lvl="3" algn="l">
              <a:lnSpc>
                <a:spcPct val="105000"/>
              </a:lnSpc>
              <a:spcBef>
                <a:spcPts val="0"/>
              </a:spcBef>
              <a:spcAft>
                <a:spcPts val="0"/>
              </a:spcAft>
              <a:buSzPts val="3400"/>
              <a:buNone/>
              <a:defRPr sz="4600">
                <a:solidFill>
                  <a:srgbClr val="142C4D"/>
                </a:solidFill>
              </a:defRPr>
            </a:lvl4pPr>
            <a:lvl5pPr lvl="4" algn="l">
              <a:lnSpc>
                <a:spcPct val="105000"/>
              </a:lnSpc>
              <a:spcBef>
                <a:spcPts val="0"/>
              </a:spcBef>
              <a:spcAft>
                <a:spcPts val="0"/>
              </a:spcAft>
              <a:buSzPts val="3400"/>
              <a:buNone/>
              <a:defRPr sz="4600">
                <a:solidFill>
                  <a:srgbClr val="142C4D"/>
                </a:solidFill>
              </a:defRPr>
            </a:lvl5pPr>
            <a:lvl6pPr lvl="5" algn="l">
              <a:lnSpc>
                <a:spcPct val="105000"/>
              </a:lnSpc>
              <a:spcBef>
                <a:spcPts val="0"/>
              </a:spcBef>
              <a:spcAft>
                <a:spcPts val="0"/>
              </a:spcAft>
              <a:buSzPts val="3400"/>
              <a:buNone/>
              <a:defRPr sz="4600">
                <a:solidFill>
                  <a:srgbClr val="142C4D"/>
                </a:solidFill>
              </a:defRPr>
            </a:lvl6pPr>
            <a:lvl7pPr lvl="6" algn="l">
              <a:lnSpc>
                <a:spcPct val="105000"/>
              </a:lnSpc>
              <a:spcBef>
                <a:spcPts val="0"/>
              </a:spcBef>
              <a:spcAft>
                <a:spcPts val="0"/>
              </a:spcAft>
              <a:buSzPts val="3400"/>
              <a:buNone/>
              <a:defRPr sz="4600">
                <a:solidFill>
                  <a:srgbClr val="142C4D"/>
                </a:solidFill>
              </a:defRPr>
            </a:lvl7pPr>
            <a:lvl8pPr lvl="7" algn="l">
              <a:lnSpc>
                <a:spcPct val="105000"/>
              </a:lnSpc>
              <a:spcBef>
                <a:spcPts val="0"/>
              </a:spcBef>
              <a:spcAft>
                <a:spcPts val="0"/>
              </a:spcAft>
              <a:buSzPts val="3400"/>
              <a:buNone/>
              <a:defRPr sz="4600">
                <a:solidFill>
                  <a:srgbClr val="142C4D"/>
                </a:solidFill>
              </a:defRPr>
            </a:lvl8pPr>
            <a:lvl9pPr lvl="8" algn="l">
              <a:lnSpc>
                <a:spcPct val="105000"/>
              </a:lnSpc>
              <a:spcBef>
                <a:spcPts val="0"/>
              </a:spcBef>
              <a:spcAft>
                <a:spcPts val="0"/>
              </a:spcAft>
              <a:buSzPts val="3400"/>
              <a:buNone/>
              <a:defRPr sz="4600">
                <a:solidFill>
                  <a:srgbClr val="142C4D"/>
                </a:solidFill>
              </a:defRPr>
            </a:lvl9pPr>
          </a:lstStyle>
          <a:p>
            <a:endParaRPr/>
          </a:p>
        </p:txBody>
      </p:sp>
      <p:sp>
        <p:nvSpPr>
          <p:cNvPr id="32" name="Google Shape;32;p6"/>
          <p:cNvSpPr txBox="1">
            <a:spLocks noGrp="1"/>
          </p:cNvSpPr>
          <p:nvPr>
            <p:ph type="subTitle" idx="2"/>
          </p:nvPr>
        </p:nvSpPr>
        <p:spPr>
          <a:xfrm>
            <a:off x="976653" y="4889316"/>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rgbClr val="1D0C35"/>
              </a:buClr>
              <a:buSzPts val="1200"/>
              <a:buNone/>
              <a:defRPr sz="1200">
                <a:solidFill>
                  <a:srgbClr val="1D0C35"/>
                </a:solidFill>
              </a:defRPr>
            </a:lvl1pPr>
            <a:lvl2pPr lvl="1" algn="l">
              <a:lnSpc>
                <a:spcPct val="135000"/>
              </a:lnSpc>
              <a:spcBef>
                <a:spcPts val="0"/>
              </a:spcBef>
              <a:spcAft>
                <a:spcPts val="0"/>
              </a:spcAft>
              <a:buClr>
                <a:srgbClr val="1D0C35"/>
              </a:buClr>
              <a:buSzPts val="1200"/>
              <a:buNone/>
              <a:defRPr sz="1200">
                <a:solidFill>
                  <a:srgbClr val="1D0C35"/>
                </a:solidFill>
              </a:defRPr>
            </a:lvl2pPr>
            <a:lvl3pPr lvl="2" algn="l">
              <a:lnSpc>
                <a:spcPct val="135000"/>
              </a:lnSpc>
              <a:spcBef>
                <a:spcPts val="0"/>
              </a:spcBef>
              <a:spcAft>
                <a:spcPts val="0"/>
              </a:spcAft>
              <a:buClr>
                <a:srgbClr val="1D0C35"/>
              </a:buClr>
              <a:buSzPts val="1200"/>
              <a:buNone/>
              <a:defRPr sz="1200">
                <a:solidFill>
                  <a:srgbClr val="1D0C35"/>
                </a:solidFill>
              </a:defRPr>
            </a:lvl3pPr>
            <a:lvl4pPr lvl="3" algn="l">
              <a:lnSpc>
                <a:spcPct val="135000"/>
              </a:lnSpc>
              <a:spcBef>
                <a:spcPts val="0"/>
              </a:spcBef>
              <a:spcAft>
                <a:spcPts val="0"/>
              </a:spcAft>
              <a:buClr>
                <a:srgbClr val="1D0C35"/>
              </a:buClr>
              <a:buSzPts val="1200"/>
              <a:buNone/>
              <a:defRPr sz="1200">
                <a:solidFill>
                  <a:srgbClr val="1D0C35"/>
                </a:solidFill>
              </a:defRPr>
            </a:lvl4pPr>
            <a:lvl5pPr lvl="4" algn="l">
              <a:lnSpc>
                <a:spcPct val="135000"/>
              </a:lnSpc>
              <a:spcBef>
                <a:spcPts val="0"/>
              </a:spcBef>
              <a:spcAft>
                <a:spcPts val="0"/>
              </a:spcAft>
              <a:buClr>
                <a:srgbClr val="1D0C35"/>
              </a:buClr>
              <a:buSzPts val="1200"/>
              <a:buNone/>
              <a:defRPr sz="1200">
                <a:solidFill>
                  <a:srgbClr val="1D0C35"/>
                </a:solidFill>
              </a:defRPr>
            </a:lvl5pPr>
            <a:lvl6pPr lvl="5" algn="l">
              <a:lnSpc>
                <a:spcPct val="135000"/>
              </a:lnSpc>
              <a:spcBef>
                <a:spcPts val="0"/>
              </a:spcBef>
              <a:spcAft>
                <a:spcPts val="0"/>
              </a:spcAft>
              <a:buClr>
                <a:srgbClr val="1D0C35"/>
              </a:buClr>
              <a:buSzPts val="1200"/>
              <a:buNone/>
              <a:defRPr sz="1200">
                <a:solidFill>
                  <a:srgbClr val="1D0C35"/>
                </a:solidFill>
              </a:defRPr>
            </a:lvl6pPr>
            <a:lvl7pPr lvl="6" algn="l">
              <a:lnSpc>
                <a:spcPct val="135000"/>
              </a:lnSpc>
              <a:spcBef>
                <a:spcPts val="0"/>
              </a:spcBef>
              <a:spcAft>
                <a:spcPts val="0"/>
              </a:spcAft>
              <a:buClr>
                <a:srgbClr val="1D0C35"/>
              </a:buClr>
              <a:buSzPts val="1200"/>
              <a:buNone/>
              <a:defRPr sz="1200">
                <a:solidFill>
                  <a:srgbClr val="1D0C35"/>
                </a:solidFill>
              </a:defRPr>
            </a:lvl7pPr>
            <a:lvl8pPr lvl="7" algn="l">
              <a:lnSpc>
                <a:spcPct val="135000"/>
              </a:lnSpc>
              <a:spcBef>
                <a:spcPts val="0"/>
              </a:spcBef>
              <a:spcAft>
                <a:spcPts val="0"/>
              </a:spcAft>
              <a:buClr>
                <a:srgbClr val="1D0C35"/>
              </a:buClr>
              <a:buSzPts val="1200"/>
              <a:buNone/>
              <a:defRPr sz="1200">
                <a:solidFill>
                  <a:srgbClr val="1D0C35"/>
                </a:solidFill>
              </a:defRPr>
            </a:lvl8pPr>
            <a:lvl9pPr lvl="8" algn="l">
              <a:lnSpc>
                <a:spcPct val="135000"/>
              </a:lnSpc>
              <a:spcBef>
                <a:spcPts val="0"/>
              </a:spcBef>
              <a:spcAft>
                <a:spcPts val="0"/>
              </a:spcAft>
              <a:buClr>
                <a:srgbClr val="1D0C35"/>
              </a:buClr>
              <a:buSzPts val="1200"/>
              <a:buNone/>
              <a:defRPr sz="1200">
                <a:solidFill>
                  <a:srgbClr val="1D0C35"/>
                </a:solidFill>
              </a:defRPr>
            </a:lvl9pPr>
          </a:lstStyle>
          <a:p>
            <a:endParaRPr/>
          </a:p>
        </p:txBody>
      </p:sp>
      <p:sp>
        <p:nvSpPr>
          <p:cNvPr id="33" name="Google Shape;33;p6"/>
          <p:cNvSpPr txBox="1">
            <a:spLocks noGrp="1"/>
          </p:cNvSpPr>
          <p:nvPr>
            <p:ph type="subTitle" idx="3"/>
          </p:nvPr>
        </p:nvSpPr>
        <p:spPr>
          <a:xfrm>
            <a:off x="3364778" y="4889316"/>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rgbClr val="1D0C35"/>
              </a:buClr>
              <a:buSzPts val="1200"/>
              <a:buNone/>
              <a:defRPr sz="1200">
                <a:solidFill>
                  <a:srgbClr val="1D0C35"/>
                </a:solidFill>
              </a:defRPr>
            </a:lvl1pPr>
            <a:lvl2pPr lvl="1" algn="l">
              <a:lnSpc>
                <a:spcPct val="135000"/>
              </a:lnSpc>
              <a:spcBef>
                <a:spcPts val="0"/>
              </a:spcBef>
              <a:spcAft>
                <a:spcPts val="0"/>
              </a:spcAft>
              <a:buClr>
                <a:srgbClr val="1D0C35"/>
              </a:buClr>
              <a:buSzPts val="1200"/>
              <a:buNone/>
              <a:defRPr sz="1200">
                <a:solidFill>
                  <a:srgbClr val="1D0C35"/>
                </a:solidFill>
              </a:defRPr>
            </a:lvl2pPr>
            <a:lvl3pPr lvl="2" algn="l">
              <a:lnSpc>
                <a:spcPct val="135000"/>
              </a:lnSpc>
              <a:spcBef>
                <a:spcPts val="0"/>
              </a:spcBef>
              <a:spcAft>
                <a:spcPts val="0"/>
              </a:spcAft>
              <a:buClr>
                <a:srgbClr val="1D0C35"/>
              </a:buClr>
              <a:buSzPts val="1200"/>
              <a:buNone/>
              <a:defRPr sz="1200">
                <a:solidFill>
                  <a:srgbClr val="1D0C35"/>
                </a:solidFill>
              </a:defRPr>
            </a:lvl3pPr>
            <a:lvl4pPr lvl="3" algn="l">
              <a:lnSpc>
                <a:spcPct val="135000"/>
              </a:lnSpc>
              <a:spcBef>
                <a:spcPts val="0"/>
              </a:spcBef>
              <a:spcAft>
                <a:spcPts val="0"/>
              </a:spcAft>
              <a:buClr>
                <a:srgbClr val="1D0C35"/>
              </a:buClr>
              <a:buSzPts val="1200"/>
              <a:buNone/>
              <a:defRPr sz="1200">
                <a:solidFill>
                  <a:srgbClr val="1D0C35"/>
                </a:solidFill>
              </a:defRPr>
            </a:lvl4pPr>
            <a:lvl5pPr lvl="4" algn="l">
              <a:lnSpc>
                <a:spcPct val="135000"/>
              </a:lnSpc>
              <a:spcBef>
                <a:spcPts val="0"/>
              </a:spcBef>
              <a:spcAft>
                <a:spcPts val="0"/>
              </a:spcAft>
              <a:buClr>
                <a:srgbClr val="1D0C35"/>
              </a:buClr>
              <a:buSzPts val="1200"/>
              <a:buNone/>
              <a:defRPr sz="1200">
                <a:solidFill>
                  <a:srgbClr val="1D0C35"/>
                </a:solidFill>
              </a:defRPr>
            </a:lvl5pPr>
            <a:lvl6pPr lvl="5" algn="l">
              <a:lnSpc>
                <a:spcPct val="135000"/>
              </a:lnSpc>
              <a:spcBef>
                <a:spcPts val="0"/>
              </a:spcBef>
              <a:spcAft>
                <a:spcPts val="0"/>
              </a:spcAft>
              <a:buClr>
                <a:srgbClr val="1D0C35"/>
              </a:buClr>
              <a:buSzPts val="1200"/>
              <a:buNone/>
              <a:defRPr sz="1200">
                <a:solidFill>
                  <a:srgbClr val="1D0C35"/>
                </a:solidFill>
              </a:defRPr>
            </a:lvl6pPr>
            <a:lvl7pPr lvl="6" algn="l">
              <a:lnSpc>
                <a:spcPct val="135000"/>
              </a:lnSpc>
              <a:spcBef>
                <a:spcPts val="0"/>
              </a:spcBef>
              <a:spcAft>
                <a:spcPts val="0"/>
              </a:spcAft>
              <a:buClr>
                <a:srgbClr val="1D0C35"/>
              </a:buClr>
              <a:buSzPts val="1200"/>
              <a:buNone/>
              <a:defRPr sz="1200">
                <a:solidFill>
                  <a:srgbClr val="1D0C35"/>
                </a:solidFill>
              </a:defRPr>
            </a:lvl7pPr>
            <a:lvl8pPr lvl="7" algn="l">
              <a:lnSpc>
                <a:spcPct val="135000"/>
              </a:lnSpc>
              <a:spcBef>
                <a:spcPts val="0"/>
              </a:spcBef>
              <a:spcAft>
                <a:spcPts val="0"/>
              </a:spcAft>
              <a:buClr>
                <a:srgbClr val="1D0C35"/>
              </a:buClr>
              <a:buSzPts val="1200"/>
              <a:buNone/>
              <a:defRPr sz="1200">
                <a:solidFill>
                  <a:srgbClr val="1D0C35"/>
                </a:solidFill>
              </a:defRPr>
            </a:lvl8pPr>
            <a:lvl9pPr lvl="8" algn="l">
              <a:lnSpc>
                <a:spcPct val="135000"/>
              </a:lnSpc>
              <a:spcBef>
                <a:spcPts val="0"/>
              </a:spcBef>
              <a:spcAft>
                <a:spcPts val="0"/>
              </a:spcAft>
              <a:buClr>
                <a:srgbClr val="1D0C35"/>
              </a:buClr>
              <a:buSzPts val="1200"/>
              <a:buNone/>
              <a:defRPr sz="1200">
                <a:solidFill>
                  <a:srgbClr val="1D0C35"/>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HS - Open Slide - Dark">
  <p:cSld name="RHS - Open Slide - Dark">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subTitle" idx="1"/>
          </p:nvPr>
        </p:nvSpPr>
        <p:spPr>
          <a:xfrm>
            <a:off x="976653" y="3729441"/>
            <a:ext cx="7533300" cy="914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36" name="Google Shape;36;p7"/>
          <p:cNvSpPr txBox="1">
            <a:spLocks noGrp="1"/>
          </p:cNvSpPr>
          <p:nvPr>
            <p:ph type="title"/>
          </p:nvPr>
        </p:nvSpPr>
        <p:spPr>
          <a:xfrm>
            <a:off x="976803" y="2572161"/>
            <a:ext cx="7533300" cy="9792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3400"/>
              <a:buNone/>
              <a:defRPr sz="4600">
                <a:solidFill>
                  <a:schemeClr val="lt1"/>
                </a:solidFill>
              </a:defRPr>
            </a:lvl1pPr>
            <a:lvl2pPr lvl="1" algn="l">
              <a:lnSpc>
                <a:spcPct val="105000"/>
              </a:lnSpc>
              <a:spcBef>
                <a:spcPts val="0"/>
              </a:spcBef>
              <a:spcAft>
                <a:spcPts val="0"/>
              </a:spcAft>
              <a:buSzPts val="3400"/>
              <a:buNone/>
              <a:defRPr sz="4600">
                <a:solidFill>
                  <a:schemeClr val="lt1"/>
                </a:solidFill>
              </a:defRPr>
            </a:lvl2pPr>
            <a:lvl3pPr lvl="2" algn="l">
              <a:lnSpc>
                <a:spcPct val="105000"/>
              </a:lnSpc>
              <a:spcBef>
                <a:spcPts val="0"/>
              </a:spcBef>
              <a:spcAft>
                <a:spcPts val="0"/>
              </a:spcAft>
              <a:buSzPts val="3400"/>
              <a:buNone/>
              <a:defRPr sz="4600">
                <a:solidFill>
                  <a:schemeClr val="lt1"/>
                </a:solidFill>
              </a:defRPr>
            </a:lvl3pPr>
            <a:lvl4pPr lvl="3" algn="l">
              <a:lnSpc>
                <a:spcPct val="105000"/>
              </a:lnSpc>
              <a:spcBef>
                <a:spcPts val="0"/>
              </a:spcBef>
              <a:spcAft>
                <a:spcPts val="0"/>
              </a:spcAft>
              <a:buSzPts val="3400"/>
              <a:buNone/>
              <a:defRPr sz="4600">
                <a:solidFill>
                  <a:schemeClr val="lt1"/>
                </a:solidFill>
              </a:defRPr>
            </a:lvl4pPr>
            <a:lvl5pPr lvl="4" algn="l">
              <a:lnSpc>
                <a:spcPct val="105000"/>
              </a:lnSpc>
              <a:spcBef>
                <a:spcPts val="0"/>
              </a:spcBef>
              <a:spcAft>
                <a:spcPts val="0"/>
              </a:spcAft>
              <a:buSzPts val="3400"/>
              <a:buNone/>
              <a:defRPr sz="4600">
                <a:solidFill>
                  <a:schemeClr val="lt1"/>
                </a:solidFill>
              </a:defRPr>
            </a:lvl5pPr>
            <a:lvl6pPr lvl="5" algn="l">
              <a:lnSpc>
                <a:spcPct val="105000"/>
              </a:lnSpc>
              <a:spcBef>
                <a:spcPts val="0"/>
              </a:spcBef>
              <a:spcAft>
                <a:spcPts val="0"/>
              </a:spcAft>
              <a:buSzPts val="3400"/>
              <a:buNone/>
              <a:defRPr sz="4600">
                <a:solidFill>
                  <a:schemeClr val="lt1"/>
                </a:solidFill>
              </a:defRPr>
            </a:lvl6pPr>
            <a:lvl7pPr lvl="6" algn="l">
              <a:lnSpc>
                <a:spcPct val="105000"/>
              </a:lnSpc>
              <a:spcBef>
                <a:spcPts val="0"/>
              </a:spcBef>
              <a:spcAft>
                <a:spcPts val="0"/>
              </a:spcAft>
              <a:buSzPts val="3400"/>
              <a:buNone/>
              <a:defRPr sz="4600">
                <a:solidFill>
                  <a:schemeClr val="lt1"/>
                </a:solidFill>
              </a:defRPr>
            </a:lvl7pPr>
            <a:lvl8pPr lvl="7" algn="l">
              <a:lnSpc>
                <a:spcPct val="105000"/>
              </a:lnSpc>
              <a:spcBef>
                <a:spcPts val="0"/>
              </a:spcBef>
              <a:spcAft>
                <a:spcPts val="0"/>
              </a:spcAft>
              <a:buSzPts val="3400"/>
              <a:buNone/>
              <a:defRPr sz="4600">
                <a:solidFill>
                  <a:schemeClr val="lt1"/>
                </a:solidFill>
              </a:defRPr>
            </a:lvl8pPr>
            <a:lvl9pPr lvl="8" algn="l">
              <a:lnSpc>
                <a:spcPct val="105000"/>
              </a:lnSpc>
              <a:spcBef>
                <a:spcPts val="0"/>
              </a:spcBef>
              <a:spcAft>
                <a:spcPts val="0"/>
              </a:spcAft>
              <a:buSzPts val="3400"/>
              <a:buNone/>
              <a:defRPr sz="4600">
                <a:solidFill>
                  <a:schemeClr val="lt1"/>
                </a:solidFill>
              </a:defRPr>
            </a:lvl9pPr>
          </a:lstStyle>
          <a:p>
            <a:endParaRPr/>
          </a:p>
        </p:txBody>
      </p:sp>
      <p:sp>
        <p:nvSpPr>
          <p:cNvPr id="37" name="Google Shape;37;p7"/>
          <p:cNvSpPr txBox="1">
            <a:spLocks noGrp="1"/>
          </p:cNvSpPr>
          <p:nvPr>
            <p:ph type="subTitle" idx="2"/>
          </p:nvPr>
        </p:nvSpPr>
        <p:spPr>
          <a:xfrm>
            <a:off x="976653" y="4889316"/>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1200"/>
              <a:buNone/>
              <a:defRPr sz="1200">
                <a:solidFill>
                  <a:schemeClr val="lt1"/>
                </a:solidFill>
              </a:defRPr>
            </a:lvl1pPr>
            <a:lvl2pPr lvl="1" algn="l">
              <a:lnSpc>
                <a:spcPct val="135000"/>
              </a:lnSpc>
              <a:spcBef>
                <a:spcPts val="0"/>
              </a:spcBef>
              <a:spcAft>
                <a:spcPts val="0"/>
              </a:spcAft>
              <a:buClr>
                <a:schemeClr val="lt1"/>
              </a:buClr>
              <a:buSzPts val="1200"/>
              <a:buNone/>
              <a:defRPr sz="1200">
                <a:solidFill>
                  <a:schemeClr val="lt1"/>
                </a:solidFill>
              </a:defRPr>
            </a:lvl2pPr>
            <a:lvl3pPr lvl="2" algn="l">
              <a:lnSpc>
                <a:spcPct val="135000"/>
              </a:lnSpc>
              <a:spcBef>
                <a:spcPts val="0"/>
              </a:spcBef>
              <a:spcAft>
                <a:spcPts val="0"/>
              </a:spcAft>
              <a:buClr>
                <a:schemeClr val="lt1"/>
              </a:buClr>
              <a:buSzPts val="1200"/>
              <a:buNone/>
              <a:defRPr sz="1200">
                <a:solidFill>
                  <a:schemeClr val="lt1"/>
                </a:solidFill>
              </a:defRPr>
            </a:lvl3pPr>
            <a:lvl4pPr lvl="3" algn="l">
              <a:lnSpc>
                <a:spcPct val="135000"/>
              </a:lnSpc>
              <a:spcBef>
                <a:spcPts val="0"/>
              </a:spcBef>
              <a:spcAft>
                <a:spcPts val="0"/>
              </a:spcAft>
              <a:buClr>
                <a:schemeClr val="lt1"/>
              </a:buClr>
              <a:buSzPts val="1200"/>
              <a:buNone/>
              <a:defRPr sz="1200">
                <a:solidFill>
                  <a:schemeClr val="lt1"/>
                </a:solidFill>
              </a:defRPr>
            </a:lvl4pPr>
            <a:lvl5pPr lvl="4" algn="l">
              <a:lnSpc>
                <a:spcPct val="135000"/>
              </a:lnSpc>
              <a:spcBef>
                <a:spcPts val="0"/>
              </a:spcBef>
              <a:spcAft>
                <a:spcPts val="0"/>
              </a:spcAft>
              <a:buClr>
                <a:schemeClr val="lt1"/>
              </a:buClr>
              <a:buSzPts val="1200"/>
              <a:buNone/>
              <a:defRPr sz="1200">
                <a:solidFill>
                  <a:schemeClr val="lt1"/>
                </a:solidFill>
              </a:defRPr>
            </a:lvl5pPr>
            <a:lvl6pPr lvl="5" algn="l">
              <a:lnSpc>
                <a:spcPct val="135000"/>
              </a:lnSpc>
              <a:spcBef>
                <a:spcPts val="0"/>
              </a:spcBef>
              <a:spcAft>
                <a:spcPts val="0"/>
              </a:spcAft>
              <a:buClr>
                <a:schemeClr val="lt1"/>
              </a:buClr>
              <a:buSzPts val="1200"/>
              <a:buNone/>
              <a:defRPr sz="1200">
                <a:solidFill>
                  <a:schemeClr val="lt1"/>
                </a:solidFill>
              </a:defRPr>
            </a:lvl6pPr>
            <a:lvl7pPr lvl="6" algn="l">
              <a:lnSpc>
                <a:spcPct val="135000"/>
              </a:lnSpc>
              <a:spcBef>
                <a:spcPts val="0"/>
              </a:spcBef>
              <a:spcAft>
                <a:spcPts val="0"/>
              </a:spcAft>
              <a:buClr>
                <a:schemeClr val="lt1"/>
              </a:buClr>
              <a:buSzPts val="1200"/>
              <a:buNone/>
              <a:defRPr sz="1200">
                <a:solidFill>
                  <a:schemeClr val="lt1"/>
                </a:solidFill>
              </a:defRPr>
            </a:lvl7pPr>
            <a:lvl8pPr lvl="7" algn="l">
              <a:lnSpc>
                <a:spcPct val="135000"/>
              </a:lnSpc>
              <a:spcBef>
                <a:spcPts val="0"/>
              </a:spcBef>
              <a:spcAft>
                <a:spcPts val="0"/>
              </a:spcAft>
              <a:buClr>
                <a:schemeClr val="lt1"/>
              </a:buClr>
              <a:buSzPts val="1200"/>
              <a:buNone/>
              <a:defRPr sz="1200">
                <a:solidFill>
                  <a:schemeClr val="lt1"/>
                </a:solidFill>
              </a:defRPr>
            </a:lvl8pPr>
            <a:lvl9pPr lvl="8" algn="l">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38" name="Google Shape;38;p7"/>
          <p:cNvSpPr txBox="1">
            <a:spLocks noGrp="1"/>
          </p:cNvSpPr>
          <p:nvPr>
            <p:ph type="subTitle" idx="3"/>
          </p:nvPr>
        </p:nvSpPr>
        <p:spPr>
          <a:xfrm>
            <a:off x="3364778" y="4889316"/>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1200"/>
              <a:buNone/>
              <a:defRPr sz="1200">
                <a:solidFill>
                  <a:schemeClr val="lt1"/>
                </a:solidFill>
              </a:defRPr>
            </a:lvl1pPr>
            <a:lvl2pPr lvl="1" algn="l">
              <a:lnSpc>
                <a:spcPct val="135000"/>
              </a:lnSpc>
              <a:spcBef>
                <a:spcPts val="0"/>
              </a:spcBef>
              <a:spcAft>
                <a:spcPts val="0"/>
              </a:spcAft>
              <a:buClr>
                <a:schemeClr val="lt1"/>
              </a:buClr>
              <a:buSzPts val="1200"/>
              <a:buNone/>
              <a:defRPr sz="1200">
                <a:solidFill>
                  <a:schemeClr val="lt1"/>
                </a:solidFill>
              </a:defRPr>
            </a:lvl2pPr>
            <a:lvl3pPr lvl="2" algn="l">
              <a:lnSpc>
                <a:spcPct val="135000"/>
              </a:lnSpc>
              <a:spcBef>
                <a:spcPts val="0"/>
              </a:spcBef>
              <a:spcAft>
                <a:spcPts val="0"/>
              </a:spcAft>
              <a:buClr>
                <a:schemeClr val="lt1"/>
              </a:buClr>
              <a:buSzPts val="1200"/>
              <a:buNone/>
              <a:defRPr sz="1200">
                <a:solidFill>
                  <a:schemeClr val="lt1"/>
                </a:solidFill>
              </a:defRPr>
            </a:lvl3pPr>
            <a:lvl4pPr lvl="3" algn="l">
              <a:lnSpc>
                <a:spcPct val="135000"/>
              </a:lnSpc>
              <a:spcBef>
                <a:spcPts val="0"/>
              </a:spcBef>
              <a:spcAft>
                <a:spcPts val="0"/>
              </a:spcAft>
              <a:buClr>
                <a:schemeClr val="lt1"/>
              </a:buClr>
              <a:buSzPts val="1200"/>
              <a:buNone/>
              <a:defRPr sz="1200">
                <a:solidFill>
                  <a:schemeClr val="lt1"/>
                </a:solidFill>
              </a:defRPr>
            </a:lvl4pPr>
            <a:lvl5pPr lvl="4" algn="l">
              <a:lnSpc>
                <a:spcPct val="135000"/>
              </a:lnSpc>
              <a:spcBef>
                <a:spcPts val="0"/>
              </a:spcBef>
              <a:spcAft>
                <a:spcPts val="0"/>
              </a:spcAft>
              <a:buClr>
                <a:schemeClr val="lt1"/>
              </a:buClr>
              <a:buSzPts val="1200"/>
              <a:buNone/>
              <a:defRPr sz="1200">
                <a:solidFill>
                  <a:schemeClr val="lt1"/>
                </a:solidFill>
              </a:defRPr>
            </a:lvl5pPr>
            <a:lvl6pPr lvl="5" algn="l">
              <a:lnSpc>
                <a:spcPct val="135000"/>
              </a:lnSpc>
              <a:spcBef>
                <a:spcPts val="0"/>
              </a:spcBef>
              <a:spcAft>
                <a:spcPts val="0"/>
              </a:spcAft>
              <a:buClr>
                <a:schemeClr val="lt1"/>
              </a:buClr>
              <a:buSzPts val="1200"/>
              <a:buNone/>
              <a:defRPr sz="1200">
                <a:solidFill>
                  <a:schemeClr val="lt1"/>
                </a:solidFill>
              </a:defRPr>
            </a:lvl6pPr>
            <a:lvl7pPr lvl="6" algn="l">
              <a:lnSpc>
                <a:spcPct val="135000"/>
              </a:lnSpc>
              <a:spcBef>
                <a:spcPts val="0"/>
              </a:spcBef>
              <a:spcAft>
                <a:spcPts val="0"/>
              </a:spcAft>
              <a:buClr>
                <a:schemeClr val="lt1"/>
              </a:buClr>
              <a:buSzPts val="1200"/>
              <a:buNone/>
              <a:defRPr sz="1200">
                <a:solidFill>
                  <a:schemeClr val="lt1"/>
                </a:solidFill>
              </a:defRPr>
            </a:lvl7pPr>
            <a:lvl8pPr lvl="7" algn="l">
              <a:lnSpc>
                <a:spcPct val="135000"/>
              </a:lnSpc>
              <a:spcBef>
                <a:spcPts val="0"/>
              </a:spcBef>
              <a:spcAft>
                <a:spcPts val="0"/>
              </a:spcAft>
              <a:buClr>
                <a:schemeClr val="lt1"/>
              </a:buClr>
              <a:buSzPts val="1200"/>
              <a:buNone/>
              <a:defRPr sz="1200">
                <a:solidFill>
                  <a:schemeClr val="lt1"/>
                </a:solidFill>
              </a:defRPr>
            </a:lvl8pPr>
            <a:lvl9pPr lvl="8" algn="l">
              <a:lnSpc>
                <a:spcPct val="135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HS+AF - Open Slide - Dark">
  <p:cSld name="RHS+AF - Open Slide - Dark">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subTitle" idx="1"/>
          </p:nvPr>
        </p:nvSpPr>
        <p:spPr>
          <a:xfrm>
            <a:off x="976653" y="3729441"/>
            <a:ext cx="7533300" cy="914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41" name="Google Shape;41;p8"/>
          <p:cNvSpPr txBox="1">
            <a:spLocks noGrp="1"/>
          </p:cNvSpPr>
          <p:nvPr>
            <p:ph type="title"/>
          </p:nvPr>
        </p:nvSpPr>
        <p:spPr>
          <a:xfrm>
            <a:off x="976803" y="2572161"/>
            <a:ext cx="7533300" cy="9792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3400"/>
              <a:buNone/>
              <a:defRPr sz="4600">
                <a:solidFill>
                  <a:schemeClr val="lt1"/>
                </a:solidFill>
              </a:defRPr>
            </a:lvl1pPr>
            <a:lvl2pPr lvl="1" algn="l">
              <a:lnSpc>
                <a:spcPct val="105000"/>
              </a:lnSpc>
              <a:spcBef>
                <a:spcPts val="0"/>
              </a:spcBef>
              <a:spcAft>
                <a:spcPts val="0"/>
              </a:spcAft>
              <a:buSzPts val="3400"/>
              <a:buNone/>
              <a:defRPr sz="4600">
                <a:solidFill>
                  <a:schemeClr val="lt1"/>
                </a:solidFill>
              </a:defRPr>
            </a:lvl2pPr>
            <a:lvl3pPr lvl="2" algn="l">
              <a:lnSpc>
                <a:spcPct val="105000"/>
              </a:lnSpc>
              <a:spcBef>
                <a:spcPts val="0"/>
              </a:spcBef>
              <a:spcAft>
                <a:spcPts val="0"/>
              </a:spcAft>
              <a:buSzPts val="3400"/>
              <a:buNone/>
              <a:defRPr sz="4600">
                <a:solidFill>
                  <a:schemeClr val="lt1"/>
                </a:solidFill>
              </a:defRPr>
            </a:lvl3pPr>
            <a:lvl4pPr lvl="3" algn="l">
              <a:lnSpc>
                <a:spcPct val="105000"/>
              </a:lnSpc>
              <a:spcBef>
                <a:spcPts val="0"/>
              </a:spcBef>
              <a:spcAft>
                <a:spcPts val="0"/>
              </a:spcAft>
              <a:buSzPts val="3400"/>
              <a:buNone/>
              <a:defRPr sz="4600">
                <a:solidFill>
                  <a:schemeClr val="lt1"/>
                </a:solidFill>
              </a:defRPr>
            </a:lvl4pPr>
            <a:lvl5pPr lvl="4" algn="l">
              <a:lnSpc>
                <a:spcPct val="105000"/>
              </a:lnSpc>
              <a:spcBef>
                <a:spcPts val="0"/>
              </a:spcBef>
              <a:spcAft>
                <a:spcPts val="0"/>
              </a:spcAft>
              <a:buSzPts val="3400"/>
              <a:buNone/>
              <a:defRPr sz="4600">
                <a:solidFill>
                  <a:schemeClr val="lt1"/>
                </a:solidFill>
              </a:defRPr>
            </a:lvl5pPr>
            <a:lvl6pPr lvl="5" algn="l">
              <a:lnSpc>
                <a:spcPct val="105000"/>
              </a:lnSpc>
              <a:spcBef>
                <a:spcPts val="0"/>
              </a:spcBef>
              <a:spcAft>
                <a:spcPts val="0"/>
              </a:spcAft>
              <a:buSzPts val="3400"/>
              <a:buNone/>
              <a:defRPr sz="4600">
                <a:solidFill>
                  <a:schemeClr val="lt1"/>
                </a:solidFill>
              </a:defRPr>
            </a:lvl6pPr>
            <a:lvl7pPr lvl="6" algn="l">
              <a:lnSpc>
                <a:spcPct val="105000"/>
              </a:lnSpc>
              <a:spcBef>
                <a:spcPts val="0"/>
              </a:spcBef>
              <a:spcAft>
                <a:spcPts val="0"/>
              </a:spcAft>
              <a:buSzPts val="3400"/>
              <a:buNone/>
              <a:defRPr sz="4600">
                <a:solidFill>
                  <a:schemeClr val="lt1"/>
                </a:solidFill>
              </a:defRPr>
            </a:lvl7pPr>
            <a:lvl8pPr lvl="7" algn="l">
              <a:lnSpc>
                <a:spcPct val="105000"/>
              </a:lnSpc>
              <a:spcBef>
                <a:spcPts val="0"/>
              </a:spcBef>
              <a:spcAft>
                <a:spcPts val="0"/>
              </a:spcAft>
              <a:buSzPts val="3400"/>
              <a:buNone/>
              <a:defRPr sz="4600">
                <a:solidFill>
                  <a:schemeClr val="lt1"/>
                </a:solidFill>
              </a:defRPr>
            </a:lvl8pPr>
            <a:lvl9pPr lvl="8" algn="l">
              <a:lnSpc>
                <a:spcPct val="105000"/>
              </a:lnSpc>
              <a:spcBef>
                <a:spcPts val="0"/>
              </a:spcBef>
              <a:spcAft>
                <a:spcPts val="0"/>
              </a:spcAft>
              <a:buSzPts val="3400"/>
              <a:buNone/>
              <a:defRPr sz="4600">
                <a:solidFill>
                  <a:schemeClr val="lt1"/>
                </a:solidFill>
              </a:defRPr>
            </a:lvl9pPr>
          </a:lstStyle>
          <a:p>
            <a:endParaRPr/>
          </a:p>
        </p:txBody>
      </p:sp>
      <p:sp>
        <p:nvSpPr>
          <p:cNvPr id="42" name="Google Shape;42;p8"/>
          <p:cNvSpPr txBox="1">
            <a:spLocks noGrp="1"/>
          </p:cNvSpPr>
          <p:nvPr>
            <p:ph type="subTitle" idx="2"/>
          </p:nvPr>
        </p:nvSpPr>
        <p:spPr>
          <a:xfrm>
            <a:off x="976653" y="4889316"/>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1200"/>
              <a:buNone/>
              <a:defRPr sz="1200">
                <a:solidFill>
                  <a:schemeClr val="lt1"/>
                </a:solidFill>
              </a:defRPr>
            </a:lvl1pPr>
            <a:lvl2pPr lvl="1" algn="l">
              <a:lnSpc>
                <a:spcPct val="135000"/>
              </a:lnSpc>
              <a:spcBef>
                <a:spcPts val="0"/>
              </a:spcBef>
              <a:spcAft>
                <a:spcPts val="0"/>
              </a:spcAft>
              <a:buClr>
                <a:schemeClr val="lt1"/>
              </a:buClr>
              <a:buSzPts val="1200"/>
              <a:buNone/>
              <a:defRPr sz="1200">
                <a:solidFill>
                  <a:schemeClr val="lt1"/>
                </a:solidFill>
              </a:defRPr>
            </a:lvl2pPr>
            <a:lvl3pPr lvl="2" algn="l">
              <a:lnSpc>
                <a:spcPct val="135000"/>
              </a:lnSpc>
              <a:spcBef>
                <a:spcPts val="0"/>
              </a:spcBef>
              <a:spcAft>
                <a:spcPts val="0"/>
              </a:spcAft>
              <a:buClr>
                <a:schemeClr val="lt1"/>
              </a:buClr>
              <a:buSzPts val="1200"/>
              <a:buNone/>
              <a:defRPr sz="1200">
                <a:solidFill>
                  <a:schemeClr val="lt1"/>
                </a:solidFill>
              </a:defRPr>
            </a:lvl3pPr>
            <a:lvl4pPr lvl="3" algn="l">
              <a:lnSpc>
                <a:spcPct val="135000"/>
              </a:lnSpc>
              <a:spcBef>
                <a:spcPts val="0"/>
              </a:spcBef>
              <a:spcAft>
                <a:spcPts val="0"/>
              </a:spcAft>
              <a:buClr>
                <a:schemeClr val="lt1"/>
              </a:buClr>
              <a:buSzPts val="1200"/>
              <a:buNone/>
              <a:defRPr sz="1200">
                <a:solidFill>
                  <a:schemeClr val="lt1"/>
                </a:solidFill>
              </a:defRPr>
            </a:lvl4pPr>
            <a:lvl5pPr lvl="4" algn="l">
              <a:lnSpc>
                <a:spcPct val="135000"/>
              </a:lnSpc>
              <a:spcBef>
                <a:spcPts val="0"/>
              </a:spcBef>
              <a:spcAft>
                <a:spcPts val="0"/>
              </a:spcAft>
              <a:buClr>
                <a:schemeClr val="lt1"/>
              </a:buClr>
              <a:buSzPts val="1200"/>
              <a:buNone/>
              <a:defRPr sz="1200">
                <a:solidFill>
                  <a:schemeClr val="lt1"/>
                </a:solidFill>
              </a:defRPr>
            </a:lvl5pPr>
            <a:lvl6pPr lvl="5" algn="l">
              <a:lnSpc>
                <a:spcPct val="135000"/>
              </a:lnSpc>
              <a:spcBef>
                <a:spcPts val="0"/>
              </a:spcBef>
              <a:spcAft>
                <a:spcPts val="0"/>
              </a:spcAft>
              <a:buClr>
                <a:schemeClr val="lt1"/>
              </a:buClr>
              <a:buSzPts val="1200"/>
              <a:buNone/>
              <a:defRPr sz="1200">
                <a:solidFill>
                  <a:schemeClr val="lt1"/>
                </a:solidFill>
              </a:defRPr>
            </a:lvl6pPr>
            <a:lvl7pPr lvl="6" algn="l">
              <a:lnSpc>
                <a:spcPct val="135000"/>
              </a:lnSpc>
              <a:spcBef>
                <a:spcPts val="0"/>
              </a:spcBef>
              <a:spcAft>
                <a:spcPts val="0"/>
              </a:spcAft>
              <a:buClr>
                <a:schemeClr val="lt1"/>
              </a:buClr>
              <a:buSzPts val="1200"/>
              <a:buNone/>
              <a:defRPr sz="1200">
                <a:solidFill>
                  <a:schemeClr val="lt1"/>
                </a:solidFill>
              </a:defRPr>
            </a:lvl7pPr>
            <a:lvl8pPr lvl="7" algn="l">
              <a:lnSpc>
                <a:spcPct val="135000"/>
              </a:lnSpc>
              <a:spcBef>
                <a:spcPts val="0"/>
              </a:spcBef>
              <a:spcAft>
                <a:spcPts val="0"/>
              </a:spcAft>
              <a:buClr>
                <a:schemeClr val="lt1"/>
              </a:buClr>
              <a:buSzPts val="1200"/>
              <a:buNone/>
              <a:defRPr sz="1200">
                <a:solidFill>
                  <a:schemeClr val="lt1"/>
                </a:solidFill>
              </a:defRPr>
            </a:lvl8pPr>
            <a:lvl9pPr lvl="8" algn="l">
              <a:lnSpc>
                <a:spcPct val="135000"/>
              </a:lnSpc>
              <a:spcBef>
                <a:spcPts val="0"/>
              </a:spcBef>
              <a:spcAft>
                <a:spcPts val="0"/>
              </a:spcAft>
              <a:buClr>
                <a:schemeClr val="lt1"/>
              </a:buClr>
              <a:buSzPts val="1200"/>
              <a:buNone/>
              <a:defRPr sz="1200">
                <a:solidFill>
                  <a:schemeClr val="lt1"/>
                </a:solidFill>
              </a:defRPr>
            </a:lvl9pPr>
          </a:lstStyle>
          <a:p>
            <a:endParaRPr/>
          </a:p>
        </p:txBody>
      </p:sp>
      <p:sp>
        <p:nvSpPr>
          <p:cNvPr id="43" name="Google Shape;43;p8"/>
          <p:cNvSpPr txBox="1">
            <a:spLocks noGrp="1"/>
          </p:cNvSpPr>
          <p:nvPr>
            <p:ph type="subTitle" idx="3"/>
          </p:nvPr>
        </p:nvSpPr>
        <p:spPr>
          <a:xfrm>
            <a:off x="3364778" y="4889316"/>
            <a:ext cx="2040300" cy="6057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1200"/>
              <a:buNone/>
              <a:defRPr sz="1200">
                <a:solidFill>
                  <a:schemeClr val="lt1"/>
                </a:solidFill>
              </a:defRPr>
            </a:lvl1pPr>
            <a:lvl2pPr lvl="1" algn="l">
              <a:lnSpc>
                <a:spcPct val="135000"/>
              </a:lnSpc>
              <a:spcBef>
                <a:spcPts val="0"/>
              </a:spcBef>
              <a:spcAft>
                <a:spcPts val="0"/>
              </a:spcAft>
              <a:buClr>
                <a:schemeClr val="lt1"/>
              </a:buClr>
              <a:buSzPts val="1200"/>
              <a:buNone/>
              <a:defRPr sz="1200">
                <a:solidFill>
                  <a:schemeClr val="lt1"/>
                </a:solidFill>
              </a:defRPr>
            </a:lvl2pPr>
            <a:lvl3pPr lvl="2" algn="l">
              <a:lnSpc>
                <a:spcPct val="135000"/>
              </a:lnSpc>
              <a:spcBef>
                <a:spcPts val="0"/>
              </a:spcBef>
              <a:spcAft>
                <a:spcPts val="0"/>
              </a:spcAft>
              <a:buClr>
                <a:schemeClr val="lt1"/>
              </a:buClr>
              <a:buSzPts val="1200"/>
              <a:buNone/>
              <a:defRPr sz="1200">
                <a:solidFill>
                  <a:schemeClr val="lt1"/>
                </a:solidFill>
              </a:defRPr>
            </a:lvl3pPr>
            <a:lvl4pPr lvl="3" algn="l">
              <a:lnSpc>
                <a:spcPct val="135000"/>
              </a:lnSpc>
              <a:spcBef>
                <a:spcPts val="0"/>
              </a:spcBef>
              <a:spcAft>
                <a:spcPts val="0"/>
              </a:spcAft>
              <a:buClr>
                <a:schemeClr val="lt1"/>
              </a:buClr>
              <a:buSzPts val="1200"/>
              <a:buNone/>
              <a:defRPr sz="1200">
                <a:solidFill>
                  <a:schemeClr val="lt1"/>
                </a:solidFill>
              </a:defRPr>
            </a:lvl4pPr>
            <a:lvl5pPr lvl="4" algn="l">
              <a:lnSpc>
                <a:spcPct val="135000"/>
              </a:lnSpc>
              <a:spcBef>
                <a:spcPts val="0"/>
              </a:spcBef>
              <a:spcAft>
                <a:spcPts val="0"/>
              </a:spcAft>
              <a:buClr>
                <a:schemeClr val="lt1"/>
              </a:buClr>
              <a:buSzPts val="1200"/>
              <a:buNone/>
              <a:defRPr sz="1200">
                <a:solidFill>
                  <a:schemeClr val="lt1"/>
                </a:solidFill>
              </a:defRPr>
            </a:lvl5pPr>
            <a:lvl6pPr lvl="5" algn="l">
              <a:lnSpc>
                <a:spcPct val="135000"/>
              </a:lnSpc>
              <a:spcBef>
                <a:spcPts val="0"/>
              </a:spcBef>
              <a:spcAft>
                <a:spcPts val="0"/>
              </a:spcAft>
              <a:buClr>
                <a:schemeClr val="lt1"/>
              </a:buClr>
              <a:buSzPts val="1200"/>
              <a:buNone/>
              <a:defRPr sz="1200">
                <a:solidFill>
                  <a:schemeClr val="lt1"/>
                </a:solidFill>
              </a:defRPr>
            </a:lvl6pPr>
            <a:lvl7pPr lvl="6" algn="l">
              <a:lnSpc>
                <a:spcPct val="135000"/>
              </a:lnSpc>
              <a:spcBef>
                <a:spcPts val="0"/>
              </a:spcBef>
              <a:spcAft>
                <a:spcPts val="0"/>
              </a:spcAft>
              <a:buClr>
                <a:schemeClr val="lt1"/>
              </a:buClr>
              <a:buSzPts val="1200"/>
              <a:buNone/>
              <a:defRPr sz="1200">
                <a:solidFill>
                  <a:schemeClr val="lt1"/>
                </a:solidFill>
              </a:defRPr>
            </a:lvl7pPr>
            <a:lvl8pPr lvl="7" algn="l">
              <a:lnSpc>
                <a:spcPct val="135000"/>
              </a:lnSpc>
              <a:spcBef>
                <a:spcPts val="0"/>
              </a:spcBef>
              <a:spcAft>
                <a:spcPts val="0"/>
              </a:spcAft>
              <a:buClr>
                <a:schemeClr val="lt1"/>
              </a:buClr>
              <a:buSzPts val="1200"/>
              <a:buNone/>
              <a:defRPr sz="1200">
                <a:solidFill>
                  <a:schemeClr val="lt1"/>
                </a:solidFill>
              </a:defRPr>
            </a:lvl8pPr>
            <a:lvl9pPr lvl="8" algn="l">
              <a:lnSpc>
                <a:spcPct val="135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Break - Light #1">
  <p:cSld name="Section Break - Light #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9"/>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rgbClr val="1D0C35"/>
              </a:buClr>
              <a:buSzPts val="1000"/>
              <a:buFont typeface="Red Hat Text Medium"/>
              <a:buNone/>
              <a:defRPr sz="1000">
                <a:solidFill>
                  <a:srgbClr val="1D0C35"/>
                </a:solidFill>
                <a:latin typeface="Red Hat Text Medium"/>
                <a:ea typeface="Red Hat Text Medium"/>
                <a:cs typeface="Red Hat Text Medium"/>
                <a:sym typeface="Red Hat Text Medium"/>
              </a:defRPr>
            </a:lvl1pPr>
            <a:lvl2pPr lvl="1"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2pPr>
            <a:lvl3pPr lvl="2"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3pPr>
            <a:lvl4pPr lvl="3"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4pPr>
            <a:lvl5pPr lvl="4"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5pPr>
            <a:lvl6pPr lvl="5"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6pPr>
            <a:lvl7pPr lvl="6"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7pPr>
            <a:lvl8pPr lvl="7"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8pPr>
            <a:lvl9pPr lvl="8"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9pPr>
          </a:lstStyle>
          <a:p>
            <a:endParaRPr/>
          </a:p>
        </p:txBody>
      </p:sp>
      <p:sp>
        <p:nvSpPr>
          <p:cNvPr id="46" name="Google Shape;46;p9"/>
          <p:cNvSpPr txBox="1">
            <a:spLocks noGrp="1"/>
          </p:cNvSpPr>
          <p:nvPr>
            <p:ph type="title"/>
          </p:nvPr>
        </p:nvSpPr>
        <p:spPr>
          <a:xfrm>
            <a:off x="447775" y="1084561"/>
            <a:ext cx="6825000" cy="2105100"/>
          </a:xfrm>
          <a:prstGeom prst="rect">
            <a:avLst/>
          </a:prstGeom>
          <a:noFill/>
          <a:ln>
            <a:noFill/>
          </a:ln>
        </p:spPr>
        <p:txBody>
          <a:bodyPr spcFirstLastPara="1" wrap="square" lIns="438900" tIns="91425" rIns="91425" bIns="91425" anchor="t" anchorCtr="0">
            <a:noAutofit/>
          </a:bodyPr>
          <a:lstStyle>
            <a:lvl1pPr lvl="0" algn="l">
              <a:lnSpc>
                <a:spcPct val="100000"/>
              </a:lnSpc>
              <a:spcBef>
                <a:spcPts val="0"/>
              </a:spcBef>
              <a:spcAft>
                <a:spcPts val="0"/>
              </a:spcAft>
              <a:buSzPts val="3400"/>
              <a:buNone/>
              <a:defRPr sz="6000">
                <a:solidFill>
                  <a:schemeClr val="accent1"/>
                </a:solidFill>
              </a:defRPr>
            </a:lvl1pPr>
            <a:lvl2pPr lvl="1" algn="l">
              <a:lnSpc>
                <a:spcPct val="100000"/>
              </a:lnSpc>
              <a:spcBef>
                <a:spcPts val="0"/>
              </a:spcBef>
              <a:spcAft>
                <a:spcPts val="0"/>
              </a:spcAft>
              <a:buSzPts val="3400"/>
              <a:buNone/>
              <a:defRPr sz="6000">
                <a:solidFill>
                  <a:srgbClr val="000000"/>
                </a:solidFill>
              </a:defRPr>
            </a:lvl2pPr>
            <a:lvl3pPr lvl="2" algn="l">
              <a:lnSpc>
                <a:spcPct val="100000"/>
              </a:lnSpc>
              <a:spcBef>
                <a:spcPts val="0"/>
              </a:spcBef>
              <a:spcAft>
                <a:spcPts val="0"/>
              </a:spcAft>
              <a:buSzPts val="3400"/>
              <a:buNone/>
              <a:defRPr sz="6000">
                <a:solidFill>
                  <a:srgbClr val="000000"/>
                </a:solidFill>
              </a:defRPr>
            </a:lvl3pPr>
            <a:lvl4pPr lvl="3" algn="l">
              <a:lnSpc>
                <a:spcPct val="100000"/>
              </a:lnSpc>
              <a:spcBef>
                <a:spcPts val="0"/>
              </a:spcBef>
              <a:spcAft>
                <a:spcPts val="0"/>
              </a:spcAft>
              <a:buSzPts val="3400"/>
              <a:buNone/>
              <a:defRPr sz="6000">
                <a:solidFill>
                  <a:srgbClr val="000000"/>
                </a:solidFill>
              </a:defRPr>
            </a:lvl4pPr>
            <a:lvl5pPr lvl="4" algn="l">
              <a:lnSpc>
                <a:spcPct val="100000"/>
              </a:lnSpc>
              <a:spcBef>
                <a:spcPts val="0"/>
              </a:spcBef>
              <a:spcAft>
                <a:spcPts val="0"/>
              </a:spcAft>
              <a:buSzPts val="3400"/>
              <a:buNone/>
              <a:defRPr sz="6000">
                <a:solidFill>
                  <a:srgbClr val="000000"/>
                </a:solidFill>
              </a:defRPr>
            </a:lvl5pPr>
            <a:lvl6pPr lvl="5" algn="l">
              <a:lnSpc>
                <a:spcPct val="100000"/>
              </a:lnSpc>
              <a:spcBef>
                <a:spcPts val="0"/>
              </a:spcBef>
              <a:spcAft>
                <a:spcPts val="0"/>
              </a:spcAft>
              <a:buSzPts val="3400"/>
              <a:buNone/>
              <a:defRPr sz="6000">
                <a:solidFill>
                  <a:srgbClr val="000000"/>
                </a:solidFill>
              </a:defRPr>
            </a:lvl6pPr>
            <a:lvl7pPr lvl="6" algn="l">
              <a:lnSpc>
                <a:spcPct val="100000"/>
              </a:lnSpc>
              <a:spcBef>
                <a:spcPts val="0"/>
              </a:spcBef>
              <a:spcAft>
                <a:spcPts val="0"/>
              </a:spcAft>
              <a:buSzPts val="3400"/>
              <a:buNone/>
              <a:defRPr sz="6000">
                <a:solidFill>
                  <a:srgbClr val="000000"/>
                </a:solidFill>
              </a:defRPr>
            </a:lvl7pPr>
            <a:lvl8pPr lvl="7" algn="l">
              <a:lnSpc>
                <a:spcPct val="100000"/>
              </a:lnSpc>
              <a:spcBef>
                <a:spcPts val="0"/>
              </a:spcBef>
              <a:spcAft>
                <a:spcPts val="0"/>
              </a:spcAft>
              <a:buSzPts val="3400"/>
              <a:buNone/>
              <a:defRPr sz="6000">
                <a:solidFill>
                  <a:srgbClr val="000000"/>
                </a:solidFill>
              </a:defRPr>
            </a:lvl8pPr>
            <a:lvl9pPr lvl="8" algn="l">
              <a:lnSpc>
                <a:spcPct val="100000"/>
              </a:lnSpc>
              <a:spcBef>
                <a:spcPts val="0"/>
              </a:spcBef>
              <a:spcAft>
                <a:spcPts val="0"/>
              </a:spcAft>
              <a:buSzPts val="3400"/>
              <a:buNone/>
              <a:defRPr sz="6000">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Break - Light #2">
  <p:cSld name="Section Break - Light #2">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rgbClr val="1D0C35"/>
              </a:buClr>
              <a:buSzPts val="1000"/>
              <a:buFont typeface="Red Hat Text Medium"/>
              <a:buNone/>
              <a:defRPr sz="1000">
                <a:solidFill>
                  <a:srgbClr val="1D0C35"/>
                </a:solidFill>
                <a:latin typeface="Red Hat Text Medium"/>
                <a:ea typeface="Red Hat Text Medium"/>
                <a:cs typeface="Red Hat Text Medium"/>
                <a:sym typeface="Red Hat Text Medium"/>
              </a:defRPr>
            </a:lvl1pPr>
            <a:lvl2pPr lvl="1"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2pPr>
            <a:lvl3pPr lvl="2"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3pPr>
            <a:lvl4pPr lvl="3"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4pPr>
            <a:lvl5pPr lvl="4"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5pPr>
            <a:lvl6pPr lvl="5"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6pPr>
            <a:lvl7pPr lvl="6"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7pPr>
            <a:lvl8pPr lvl="7"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8pPr>
            <a:lvl9pPr lvl="8" algn="l">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9pPr>
          </a:lstStyle>
          <a:p>
            <a:endParaRPr/>
          </a:p>
        </p:txBody>
      </p:sp>
      <p:sp>
        <p:nvSpPr>
          <p:cNvPr id="49" name="Google Shape;49;p10"/>
          <p:cNvSpPr txBox="1">
            <a:spLocks noGrp="1"/>
          </p:cNvSpPr>
          <p:nvPr>
            <p:ph type="title"/>
          </p:nvPr>
        </p:nvSpPr>
        <p:spPr>
          <a:xfrm>
            <a:off x="447775" y="1084561"/>
            <a:ext cx="6825000" cy="2105100"/>
          </a:xfrm>
          <a:prstGeom prst="rect">
            <a:avLst/>
          </a:prstGeom>
          <a:noFill/>
          <a:ln>
            <a:noFill/>
          </a:ln>
        </p:spPr>
        <p:txBody>
          <a:bodyPr spcFirstLastPara="1" wrap="square" lIns="438900" tIns="91425" rIns="91425" bIns="91425" anchor="t" anchorCtr="0">
            <a:noAutofit/>
          </a:bodyPr>
          <a:lstStyle>
            <a:lvl1pPr lvl="0" algn="l">
              <a:lnSpc>
                <a:spcPct val="100000"/>
              </a:lnSpc>
              <a:spcBef>
                <a:spcPts val="0"/>
              </a:spcBef>
              <a:spcAft>
                <a:spcPts val="0"/>
              </a:spcAft>
              <a:buSzPts val="3400"/>
              <a:buNone/>
              <a:defRPr sz="6000">
                <a:solidFill>
                  <a:schemeClr val="accent1"/>
                </a:solidFill>
              </a:defRPr>
            </a:lvl1pPr>
            <a:lvl2pPr lvl="1" algn="l">
              <a:lnSpc>
                <a:spcPct val="100000"/>
              </a:lnSpc>
              <a:spcBef>
                <a:spcPts val="0"/>
              </a:spcBef>
              <a:spcAft>
                <a:spcPts val="0"/>
              </a:spcAft>
              <a:buSzPts val="3400"/>
              <a:buNone/>
              <a:defRPr sz="6000">
                <a:solidFill>
                  <a:srgbClr val="000000"/>
                </a:solidFill>
              </a:defRPr>
            </a:lvl2pPr>
            <a:lvl3pPr lvl="2" algn="l">
              <a:lnSpc>
                <a:spcPct val="100000"/>
              </a:lnSpc>
              <a:spcBef>
                <a:spcPts val="0"/>
              </a:spcBef>
              <a:spcAft>
                <a:spcPts val="0"/>
              </a:spcAft>
              <a:buSzPts val="3400"/>
              <a:buNone/>
              <a:defRPr sz="6000">
                <a:solidFill>
                  <a:srgbClr val="000000"/>
                </a:solidFill>
              </a:defRPr>
            </a:lvl3pPr>
            <a:lvl4pPr lvl="3" algn="l">
              <a:lnSpc>
                <a:spcPct val="100000"/>
              </a:lnSpc>
              <a:spcBef>
                <a:spcPts val="0"/>
              </a:spcBef>
              <a:spcAft>
                <a:spcPts val="0"/>
              </a:spcAft>
              <a:buSzPts val="3400"/>
              <a:buNone/>
              <a:defRPr sz="6000">
                <a:solidFill>
                  <a:srgbClr val="000000"/>
                </a:solidFill>
              </a:defRPr>
            </a:lvl4pPr>
            <a:lvl5pPr lvl="4" algn="l">
              <a:lnSpc>
                <a:spcPct val="100000"/>
              </a:lnSpc>
              <a:spcBef>
                <a:spcPts val="0"/>
              </a:spcBef>
              <a:spcAft>
                <a:spcPts val="0"/>
              </a:spcAft>
              <a:buSzPts val="3400"/>
              <a:buNone/>
              <a:defRPr sz="6000">
                <a:solidFill>
                  <a:srgbClr val="000000"/>
                </a:solidFill>
              </a:defRPr>
            </a:lvl5pPr>
            <a:lvl6pPr lvl="5" algn="l">
              <a:lnSpc>
                <a:spcPct val="100000"/>
              </a:lnSpc>
              <a:spcBef>
                <a:spcPts val="0"/>
              </a:spcBef>
              <a:spcAft>
                <a:spcPts val="0"/>
              </a:spcAft>
              <a:buSzPts val="3400"/>
              <a:buNone/>
              <a:defRPr sz="6000">
                <a:solidFill>
                  <a:srgbClr val="000000"/>
                </a:solidFill>
              </a:defRPr>
            </a:lvl6pPr>
            <a:lvl7pPr lvl="6" algn="l">
              <a:lnSpc>
                <a:spcPct val="100000"/>
              </a:lnSpc>
              <a:spcBef>
                <a:spcPts val="0"/>
              </a:spcBef>
              <a:spcAft>
                <a:spcPts val="0"/>
              </a:spcAft>
              <a:buSzPts val="3400"/>
              <a:buNone/>
              <a:defRPr sz="6000">
                <a:solidFill>
                  <a:srgbClr val="000000"/>
                </a:solidFill>
              </a:defRPr>
            </a:lvl7pPr>
            <a:lvl8pPr lvl="7" algn="l">
              <a:lnSpc>
                <a:spcPct val="100000"/>
              </a:lnSpc>
              <a:spcBef>
                <a:spcPts val="0"/>
              </a:spcBef>
              <a:spcAft>
                <a:spcPts val="0"/>
              </a:spcAft>
              <a:buSzPts val="3400"/>
              <a:buNone/>
              <a:defRPr sz="6000">
                <a:solidFill>
                  <a:srgbClr val="000000"/>
                </a:solidFill>
              </a:defRPr>
            </a:lvl8pPr>
            <a:lvl9pPr lvl="8" algn="l">
              <a:lnSpc>
                <a:spcPct val="100000"/>
              </a:lnSpc>
              <a:spcBef>
                <a:spcPts val="0"/>
              </a:spcBef>
              <a:spcAft>
                <a:spcPts val="0"/>
              </a:spcAft>
              <a:buSzPts val="3400"/>
              <a:buNone/>
              <a:defRPr sz="60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 Dark #2">
  <p:cSld name="Section Break - Dark #2">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subTitle" idx="1"/>
          </p:nvPr>
        </p:nvSpPr>
        <p:spPr>
          <a:xfrm>
            <a:off x="447775" y="55441"/>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a:endParaRPr/>
          </a:p>
        </p:txBody>
      </p:sp>
      <p:sp>
        <p:nvSpPr>
          <p:cNvPr id="52" name="Google Shape;52;p11"/>
          <p:cNvSpPr txBox="1">
            <a:spLocks noGrp="1"/>
          </p:cNvSpPr>
          <p:nvPr>
            <p:ph type="title"/>
          </p:nvPr>
        </p:nvSpPr>
        <p:spPr>
          <a:xfrm>
            <a:off x="447775" y="1084561"/>
            <a:ext cx="6825000" cy="2105100"/>
          </a:xfrm>
          <a:prstGeom prst="rect">
            <a:avLst/>
          </a:prstGeom>
          <a:noFill/>
          <a:ln>
            <a:noFill/>
          </a:ln>
        </p:spPr>
        <p:txBody>
          <a:bodyPr spcFirstLastPara="1" wrap="square" lIns="438900" tIns="91425" rIns="91425" bIns="91425" anchor="t" anchorCtr="0">
            <a:noAutofit/>
          </a:bodyPr>
          <a:lstStyle>
            <a:lvl1pPr lvl="0" algn="l">
              <a:lnSpc>
                <a:spcPct val="100000"/>
              </a:lnSpc>
              <a:spcBef>
                <a:spcPts val="0"/>
              </a:spcBef>
              <a:spcAft>
                <a:spcPts val="0"/>
              </a:spcAft>
              <a:buSzPts val="3400"/>
              <a:buNone/>
              <a:defRPr sz="6000">
                <a:solidFill>
                  <a:schemeClr val="lt1"/>
                </a:solidFill>
              </a:defRPr>
            </a:lvl1pPr>
            <a:lvl2pPr lvl="1" algn="l">
              <a:lnSpc>
                <a:spcPct val="100000"/>
              </a:lnSpc>
              <a:spcBef>
                <a:spcPts val="0"/>
              </a:spcBef>
              <a:spcAft>
                <a:spcPts val="0"/>
              </a:spcAft>
              <a:buSzPts val="3400"/>
              <a:buNone/>
              <a:defRPr sz="6000">
                <a:solidFill>
                  <a:schemeClr val="lt1"/>
                </a:solidFill>
              </a:defRPr>
            </a:lvl2pPr>
            <a:lvl3pPr lvl="2" algn="l">
              <a:lnSpc>
                <a:spcPct val="100000"/>
              </a:lnSpc>
              <a:spcBef>
                <a:spcPts val="0"/>
              </a:spcBef>
              <a:spcAft>
                <a:spcPts val="0"/>
              </a:spcAft>
              <a:buSzPts val="3400"/>
              <a:buNone/>
              <a:defRPr sz="6000">
                <a:solidFill>
                  <a:schemeClr val="lt1"/>
                </a:solidFill>
              </a:defRPr>
            </a:lvl3pPr>
            <a:lvl4pPr lvl="3" algn="l">
              <a:lnSpc>
                <a:spcPct val="100000"/>
              </a:lnSpc>
              <a:spcBef>
                <a:spcPts val="0"/>
              </a:spcBef>
              <a:spcAft>
                <a:spcPts val="0"/>
              </a:spcAft>
              <a:buSzPts val="3400"/>
              <a:buNone/>
              <a:defRPr sz="6000">
                <a:solidFill>
                  <a:schemeClr val="lt1"/>
                </a:solidFill>
              </a:defRPr>
            </a:lvl4pPr>
            <a:lvl5pPr lvl="4" algn="l">
              <a:lnSpc>
                <a:spcPct val="100000"/>
              </a:lnSpc>
              <a:spcBef>
                <a:spcPts val="0"/>
              </a:spcBef>
              <a:spcAft>
                <a:spcPts val="0"/>
              </a:spcAft>
              <a:buSzPts val="3400"/>
              <a:buNone/>
              <a:defRPr sz="6000">
                <a:solidFill>
                  <a:schemeClr val="lt1"/>
                </a:solidFill>
              </a:defRPr>
            </a:lvl5pPr>
            <a:lvl6pPr lvl="5" algn="l">
              <a:lnSpc>
                <a:spcPct val="100000"/>
              </a:lnSpc>
              <a:spcBef>
                <a:spcPts val="0"/>
              </a:spcBef>
              <a:spcAft>
                <a:spcPts val="0"/>
              </a:spcAft>
              <a:buSzPts val="3400"/>
              <a:buNone/>
              <a:defRPr sz="6000">
                <a:solidFill>
                  <a:schemeClr val="lt1"/>
                </a:solidFill>
              </a:defRPr>
            </a:lvl6pPr>
            <a:lvl7pPr lvl="6" algn="l">
              <a:lnSpc>
                <a:spcPct val="100000"/>
              </a:lnSpc>
              <a:spcBef>
                <a:spcPts val="0"/>
              </a:spcBef>
              <a:spcAft>
                <a:spcPts val="0"/>
              </a:spcAft>
              <a:buSzPts val="3400"/>
              <a:buNone/>
              <a:defRPr sz="6000">
                <a:solidFill>
                  <a:schemeClr val="lt1"/>
                </a:solidFill>
              </a:defRPr>
            </a:lvl7pPr>
            <a:lvl8pPr lvl="7" algn="l">
              <a:lnSpc>
                <a:spcPct val="100000"/>
              </a:lnSpc>
              <a:spcBef>
                <a:spcPts val="0"/>
              </a:spcBef>
              <a:spcAft>
                <a:spcPts val="0"/>
              </a:spcAft>
              <a:buSzPts val="3400"/>
              <a:buNone/>
              <a:defRPr sz="6000">
                <a:solidFill>
                  <a:schemeClr val="lt1"/>
                </a:solidFill>
              </a:defRPr>
            </a:lvl8pPr>
            <a:lvl9pPr lvl="8" algn="l">
              <a:lnSpc>
                <a:spcPct val="100000"/>
              </a:lnSpc>
              <a:spcBef>
                <a:spcPts val="0"/>
              </a:spcBef>
              <a:spcAft>
                <a:spcPts val="0"/>
              </a:spcAft>
              <a:buSzPts val="3400"/>
              <a:buNone/>
              <a:defRPr sz="60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1D0C35"/>
              </a:buClr>
              <a:buSzPts val="3400"/>
              <a:buFont typeface="Red Hat Display"/>
              <a:buNone/>
              <a:defRPr sz="3400" b="0" i="0" u="none" strike="noStrike" cap="none">
                <a:solidFill>
                  <a:srgbClr val="1D0C35"/>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marR="0" lvl="0" indent="-330200" algn="l" rtl="0">
              <a:lnSpc>
                <a:spcPct val="140000"/>
              </a:lnSpc>
              <a:spcBef>
                <a:spcPts val="0"/>
              </a:spcBef>
              <a:spcAft>
                <a:spcPts val="0"/>
              </a:spcAft>
              <a:buClr>
                <a:srgbClr val="1D0C35"/>
              </a:buClr>
              <a:buSzPts val="1600"/>
              <a:buFont typeface="Red Hat Text"/>
              <a:buChar char="▸"/>
              <a:defRPr sz="1600" b="0" i="0" u="none" strike="noStrike" cap="none">
                <a:solidFill>
                  <a:srgbClr val="1D0C35"/>
                </a:solidFill>
                <a:latin typeface="Red Hat Text"/>
                <a:ea typeface="Red Hat Text"/>
                <a:cs typeface="Red Hat Text"/>
                <a:sym typeface="Red Hat Text"/>
              </a:defRPr>
            </a:lvl1pPr>
            <a:lvl2pPr marL="914400" marR="0" lvl="1"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2pPr>
            <a:lvl3pPr marL="1371600" marR="0" lvl="2"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3pPr>
            <a:lvl4pPr marL="1828800" marR="0" lvl="3"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4pPr>
            <a:lvl5pPr marL="2286000" marR="0" lvl="4"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5pPr>
            <a:lvl6pPr marL="2743200" marR="0" lvl="5"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6pPr>
            <a:lvl7pPr marL="3200400" marR="0" lvl="6"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7pPr>
            <a:lvl8pPr marL="3657600" marR="0" lvl="7"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8pPr>
            <a:lvl9pPr marL="4114800" marR="0" lvl="8" indent="-317500" algn="l" rtl="0">
              <a:lnSpc>
                <a:spcPct val="140000"/>
              </a:lnSpc>
              <a:spcBef>
                <a:spcPts val="500"/>
              </a:spcBef>
              <a:spcAft>
                <a:spcPts val="50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593367"/>
            <a:ext cx="11360700" cy="763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1D0C35"/>
              </a:buClr>
              <a:buSzPts val="3400"/>
              <a:buFont typeface="Red Hat Display"/>
              <a:buNone/>
              <a:defRPr sz="3400" b="0" i="0" u="none" strike="noStrike" cap="none">
                <a:solidFill>
                  <a:srgbClr val="1D0C35"/>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3400"/>
              <a:buFont typeface="Red Hat Display"/>
              <a:buNone/>
              <a:defRPr sz="3400" b="0" i="0" u="none" strike="noStrike" cap="none">
                <a:solidFill>
                  <a:schemeClr val="dk1"/>
                </a:solidFill>
                <a:latin typeface="Red Hat Display"/>
                <a:ea typeface="Red Hat Display"/>
                <a:cs typeface="Red Hat Display"/>
                <a:sym typeface="Red Hat Display"/>
              </a:defRPr>
            </a:lvl9pPr>
          </a:lstStyle>
          <a:p>
            <a:endParaRPr/>
          </a:p>
        </p:txBody>
      </p:sp>
      <p:sp>
        <p:nvSpPr>
          <p:cNvPr id="15" name="Google Shape;15;p3"/>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marR="0" lvl="0" indent="-330200" algn="l" rtl="0">
              <a:lnSpc>
                <a:spcPct val="140000"/>
              </a:lnSpc>
              <a:spcBef>
                <a:spcPts val="0"/>
              </a:spcBef>
              <a:spcAft>
                <a:spcPts val="0"/>
              </a:spcAft>
              <a:buClr>
                <a:srgbClr val="1D0C35"/>
              </a:buClr>
              <a:buSzPts val="1600"/>
              <a:buFont typeface="Red Hat Text"/>
              <a:buChar char="▸"/>
              <a:defRPr sz="1600" b="0" i="0" u="none" strike="noStrike" cap="none">
                <a:solidFill>
                  <a:srgbClr val="1D0C35"/>
                </a:solidFill>
                <a:latin typeface="Red Hat Text"/>
                <a:ea typeface="Red Hat Text"/>
                <a:cs typeface="Red Hat Text"/>
                <a:sym typeface="Red Hat Text"/>
              </a:defRPr>
            </a:lvl1pPr>
            <a:lvl2pPr marL="914400" marR="0" lvl="1"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2pPr>
            <a:lvl3pPr marL="1371600" marR="0" lvl="2"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3pPr>
            <a:lvl4pPr marL="1828800" marR="0" lvl="3"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4pPr>
            <a:lvl5pPr marL="2286000" marR="0" lvl="4"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5pPr>
            <a:lvl6pPr marL="2743200" marR="0" lvl="5"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6pPr>
            <a:lvl7pPr marL="3200400" marR="0" lvl="6"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7pPr>
            <a:lvl8pPr marL="3657600" marR="0" lvl="7" indent="-317500" algn="l" rtl="0">
              <a:lnSpc>
                <a:spcPct val="140000"/>
              </a:lnSpc>
              <a:spcBef>
                <a:spcPts val="500"/>
              </a:spcBef>
              <a:spcAft>
                <a:spcPts val="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8pPr>
            <a:lvl9pPr marL="4114800" marR="0" lvl="8" indent="-317500" algn="l" rtl="0">
              <a:lnSpc>
                <a:spcPct val="140000"/>
              </a:lnSpc>
              <a:spcBef>
                <a:spcPts val="500"/>
              </a:spcBef>
              <a:spcAft>
                <a:spcPts val="500"/>
              </a:spcAft>
              <a:buClr>
                <a:srgbClr val="1D0C35"/>
              </a:buClr>
              <a:buSzPts val="1400"/>
              <a:buFont typeface="Red Hat Text"/>
              <a:buChar char="･"/>
              <a:defRPr sz="1400" b="0" i="0" u="none" strike="noStrike" cap="none">
                <a:solidFill>
                  <a:srgbClr val="1D0C35"/>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subTitle" idx="1"/>
          </p:nvPr>
        </p:nvSpPr>
        <p:spPr>
          <a:xfrm>
            <a:off x="976653" y="3729441"/>
            <a:ext cx="7533300" cy="914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a:t>Ansible-lizing your Powershell Automations</a:t>
            </a:r>
            <a:endParaRPr/>
          </a:p>
        </p:txBody>
      </p:sp>
      <p:sp>
        <p:nvSpPr>
          <p:cNvPr id="105" name="Google Shape;105;p17"/>
          <p:cNvSpPr txBox="1">
            <a:spLocks noGrp="1"/>
          </p:cNvSpPr>
          <p:nvPr>
            <p:ph type="title"/>
          </p:nvPr>
        </p:nvSpPr>
        <p:spPr>
          <a:xfrm>
            <a:off x="976803" y="2572161"/>
            <a:ext cx="7533300" cy="979200"/>
          </a:xfrm>
          <a:prstGeom prst="rect">
            <a:avLst/>
          </a:prstGeom>
          <a:noFill/>
          <a:ln>
            <a:noFill/>
          </a:ln>
        </p:spPr>
        <p:txBody>
          <a:bodyPr spcFirstLastPara="1" wrap="square" lIns="0" tIns="0" rIns="0" bIns="0" anchor="b" anchorCtr="0">
            <a:noAutofit/>
          </a:bodyPr>
          <a:lstStyle/>
          <a:p>
            <a:pPr marL="0" lvl="0" indent="0" algn="l" rtl="0">
              <a:lnSpc>
                <a:spcPct val="105000"/>
              </a:lnSpc>
              <a:spcBef>
                <a:spcPts val="0"/>
              </a:spcBef>
              <a:spcAft>
                <a:spcPts val="0"/>
              </a:spcAft>
              <a:buSzPts val="3400"/>
              <a:buNone/>
            </a:pPr>
            <a:r>
              <a:rPr lang="en-US"/>
              <a:t>Powershell with Ansible</a:t>
            </a:r>
            <a:endParaRPr/>
          </a:p>
        </p:txBody>
      </p:sp>
      <p:sp>
        <p:nvSpPr>
          <p:cNvPr id="106" name="Google Shape;106;p17"/>
          <p:cNvSpPr txBox="1">
            <a:spLocks noGrp="1"/>
          </p:cNvSpPr>
          <p:nvPr>
            <p:ph type="subTitle" idx="2"/>
          </p:nvPr>
        </p:nvSpPr>
        <p:spPr>
          <a:xfrm>
            <a:off x="976653" y="4889316"/>
            <a:ext cx="2040300" cy="6057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0"/>
              </a:spcBef>
              <a:spcAft>
                <a:spcPts val="0"/>
              </a:spcAft>
              <a:buSzPts val="1200"/>
              <a:buNone/>
            </a:pPr>
            <a:r>
              <a:rPr lang="en-US"/>
              <a:t>Jocel Sabellano</a:t>
            </a:r>
            <a:endParaRPr/>
          </a:p>
        </p:txBody>
      </p:sp>
      <p:sp>
        <p:nvSpPr>
          <p:cNvPr id="107" name="Google Shape;107;p17"/>
          <p:cNvSpPr txBox="1">
            <a:spLocks noGrp="1"/>
          </p:cNvSpPr>
          <p:nvPr>
            <p:ph type="subTitle" idx="3"/>
          </p:nvPr>
        </p:nvSpPr>
        <p:spPr>
          <a:xfrm>
            <a:off x="3364778" y="4889316"/>
            <a:ext cx="2040300" cy="605700"/>
          </a:xfrm>
          <a:prstGeom prst="rect">
            <a:avLst/>
          </a:prstGeom>
          <a:noFill/>
          <a:ln>
            <a:noFill/>
          </a:ln>
        </p:spPr>
        <p:txBody>
          <a:bodyPr spcFirstLastPara="1" wrap="square" lIns="0" tIns="0" rIns="0" bIns="0" anchor="t" anchorCtr="0">
            <a:noAutofit/>
          </a:bodyPr>
          <a:lstStyle/>
          <a:p>
            <a:pPr marL="0" lvl="0" indent="0" algn="l" rtl="0">
              <a:lnSpc>
                <a:spcPct val="135000"/>
              </a:lnSpc>
              <a:spcBef>
                <a:spcPts val="0"/>
              </a:spcBef>
              <a:spcAft>
                <a:spcPts val="0"/>
              </a:spcAft>
              <a:buSzPts val="1200"/>
              <a:buNone/>
            </a:pPr>
            <a:r>
              <a:rPr lang="en-US"/>
              <a:t>Steve Fulmer</a:t>
            </a:r>
            <a:endParaRPr/>
          </a:p>
        </p:txBody>
      </p:sp>
    </p:spTree>
  </p:cSld>
  <p:clrMapOvr>
    <a:masterClrMapping/>
  </p:clrMapOvr>
  <mc:AlternateContent xmlns:mc="http://schemas.openxmlformats.org/markup-compatibility/2006" xmlns:p14="http://schemas.microsoft.com/office/powerpoint/2010/main">
    <mc:Choice Requires="p14">
      <p:transition spd="slow" p14:dur="2000" advTm="40834"/>
    </mc:Choice>
    <mc:Fallback xmlns="">
      <p:transition spd="slow" advTm="408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447775" y="559774"/>
            <a:ext cx="9227448"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1800" dirty="0"/>
              <a:t>:~# </a:t>
            </a:r>
            <a:r>
              <a:rPr lang="en-US" sz="3200" dirty="0"/>
              <a:t>Authentication</a:t>
            </a:r>
            <a:br>
              <a:rPr lang="en-US" sz="1800" dirty="0"/>
            </a:br>
            <a:br>
              <a:rPr lang="en-US" sz="1800" dirty="0"/>
            </a:br>
            <a:br>
              <a:rPr lang="en-US" sz="1800" dirty="0"/>
            </a:br>
            <a:r>
              <a:rPr lang="en-US" sz="2400" dirty="0"/>
              <a:t>SSH</a:t>
            </a:r>
            <a:br>
              <a:rPr lang="en-US" sz="2400" dirty="0"/>
            </a:br>
            <a:br>
              <a:rPr lang="en-US" sz="1800" dirty="0"/>
            </a:br>
            <a:r>
              <a:rPr lang="en-US" sz="1600" dirty="0"/>
              <a:t>      Enable/Update SSH Server</a:t>
            </a:r>
            <a:br>
              <a:rPr lang="en-US" sz="1600" dirty="0"/>
            </a:br>
            <a:r>
              <a:rPr lang="en-US" sz="1600" dirty="0"/>
              <a:t>      Enable service and Firewall Exceptions</a:t>
            </a:r>
            <a:br>
              <a:rPr lang="en-US" sz="1600" dirty="0"/>
            </a:br>
            <a:r>
              <a:rPr lang="en-US" sz="1600" dirty="0"/>
              <a:t>      Key/Password/GSSAPI</a:t>
            </a:r>
            <a:br>
              <a:rPr lang="en-US" sz="1800" dirty="0"/>
            </a:br>
            <a:br>
              <a:rPr lang="en-US" sz="1800" dirty="0"/>
            </a:br>
            <a:br>
              <a:rPr lang="en-US" sz="1800" dirty="0"/>
            </a:br>
            <a:br>
              <a:rPr lang="en-US" sz="1800" dirty="0"/>
            </a:br>
            <a:r>
              <a:rPr lang="en-US" sz="1800" dirty="0"/>
              <a:t> </a:t>
            </a:r>
            <a:br>
              <a:rPr lang="en-US" sz="1800" dirty="0"/>
            </a:br>
            <a:br>
              <a:rPr lang="en-US" sz="1800" dirty="0"/>
            </a:br>
            <a:endParaRPr sz="1800" dirty="0"/>
          </a:p>
        </p:txBody>
      </p:sp>
      <p:graphicFrame>
        <p:nvGraphicFramePr>
          <p:cNvPr id="156" name="Google Shape;156;p26"/>
          <p:cNvGraphicFramePr/>
          <p:nvPr>
            <p:extLst>
              <p:ext uri="{D42A27DB-BD31-4B8C-83A1-F6EECF244321}">
                <p14:modId xmlns:p14="http://schemas.microsoft.com/office/powerpoint/2010/main" val="2635391528"/>
              </p:ext>
            </p:extLst>
          </p:nvPr>
        </p:nvGraphicFramePr>
        <p:xfrm>
          <a:off x="1229254" y="3429000"/>
          <a:ext cx="8005300" cy="1676400"/>
        </p:xfrm>
        <a:graphic>
          <a:graphicData uri="http://schemas.openxmlformats.org/drawingml/2006/table">
            <a:tbl>
              <a:tblPr>
                <a:noFill/>
                <a:tableStyleId>{82728857-A01E-4E2D-A3AD-F39B13072F7C}</a:tableStyleId>
              </a:tblPr>
              <a:tblGrid>
                <a:gridCol w="2001325">
                  <a:extLst>
                    <a:ext uri="{9D8B030D-6E8A-4147-A177-3AD203B41FA5}">
                      <a16:colId xmlns:a16="http://schemas.microsoft.com/office/drawing/2014/main" val="20000"/>
                    </a:ext>
                  </a:extLst>
                </a:gridCol>
                <a:gridCol w="2001325">
                  <a:extLst>
                    <a:ext uri="{9D8B030D-6E8A-4147-A177-3AD203B41FA5}">
                      <a16:colId xmlns:a16="http://schemas.microsoft.com/office/drawing/2014/main" val="20001"/>
                    </a:ext>
                  </a:extLst>
                </a:gridCol>
                <a:gridCol w="2001325">
                  <a:extLst>
                    <a:ext uri="{9D8B030D-6E8A-4147-A177-3AD203B41FA5}">
                      <a16:colId xmlns:a16="http://schemas.microsoft.com/office/drawing/2014/main" val="20002"/>
                    </a:ext>
                  </a:extLst>
                </a:gridCol>
                <a:gridCol w="2001325">
                  <a:extLst>
                    <a:ext uri="{9D8B030D-6E8A-4147-A177-3AD203B41FA5}">
                      <a16:colId xmlns:a16="http://schemas.microsoft.com/office/drawing/2014/main" val="20003"/>
                    </a:ext>
                  </a:extLst>
                </a:gridCol>
              </a:tblGrid>
              <a:tr h="0">
                <a:tc>
                  <a:txBody>
                    <a:bodyPr/>
                    <a:lstStyle/>
                    <a:p>
                      <a:pPr marL="0" marR="0" lvl="0" indent="0" algn="l" rtl="0">
                        <a:lnSpc>
                          <a:spcPct val="100000"/>
                        </a:lnSpc>
                        <a:spcBef>
                          <a:spcPts val="0"/>
                        </a:spcBef>
                        <a:spcAft>
                          <a:spcPts val="0"/>
                        </a:spcAft>
                        <a:buNone/>
                      </a:pPr>
                      <a:r>
                        <a:rPr lang="en-US" sz="1400" b="1" u="none" strike="noStrike" cap="none" dirty="0"/>
                        <a:t>Option</a:t>
                      </a:r>
                      <a:endParaRPr dirty="0"/>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b="1" u="none" strike="noStrike" cap="none"/>
                        <a:t>Local Accounts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b="1" u="none" strike="noStrike" cap="none"/>
                        <a:t>Active Directory Accounts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b="1" u="none" strike="noStrike" cap="none"/>
                        <a:t>Credential Delegation</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None/>
                      </a:pPr>
                      <a:r>
                        <a:rPr lang="en-US" sz="1400" u="none" strike="noStrike" cap="none"/>
                        <a:t>Key</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dirty="0"/>
                        <a:t>Yes</a:t>
                      </a:r>
                      <a:endParaRPr dirty="0"/>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No</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None/>
                      </a:pPr>
                      <a:r>
                        <a:rPr lang="en-US" sz="1400" u="none" strike="noStrike" cap="none"/>
                        <a:t>GSSAPI</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u="none" strike="noStrike" cap="none"/>
                        <a:t>No</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None/>
                      </a:pPr>
                      <a:r>
                        <a:rPr lang="en-US" sz="1400" u="none" strike="noStrike" cap="none"/>
                        <a:t>Password</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dirty="0"/>
                        <a:t>Yes</a:t>
                      </a:r>
                      <a:endParaRPr dirty="0"/>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45B4C4AA-6729-9BC2-2197-904ECBCCA9B8}"/>
            </a:ext>
          </a:extLst>
        </p:cNvPr>
        <p:cNvGrpSpPr/>
        <p:nvPr/>
      </p:nvGrpSpPr>
      <p:grpSpPr>
        <a:xfrm>
          <a:off x="0" y="0"/>
          <a:ext cx="0" cy="0"/>
          <a:chOff x="0" y="0"/>
          <a:chExt cx="0" cy="0"/>
        </a:xfrm>
      </p:grpSpPr>
      <p:sp>
        <p:nvSpPr>
          <p:cNvPr id="155" name="Google Shape;155;p26">
            <a:extLst>
              <a:ext uri="{FF2B5EF4-FFF2-40B4-BE49-F238E27FC236}">
                <a16:creationId xmlns:a16="http://schemas.microsoft.com/office/drawing/2014/main" id="{65BC97F3-6315-CD2D-1F49-A0334D2FF48F}"/>
              </a:ext>
            </a:extLst>
          </p:cNvPr>
          <p:cNvSpPr txBox="1">
            <a:spLocks noGrp="1"/>
          </p:cNvSpPr>
          <p:nvPr>
            <p:ph type="title"/>
          </p:nvPr>
        </p:nvSpPr>
        <p:spPr>
          <a:xfrm>
            <a:off x="447775" y="559774"/>
            <a:ext cx="9053064"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1800" dirty="0"/>
              <a:t>:~# </a:t>
            </a:r>
            <a:r>
              <a:rPr lang="en-US" sz="3200" dirty="0"/>
              <a:t>Base</a:t>
            </a:r>
            <a:r>
              <a:rPr lang="en-US" sz="1800" dirty="0"/>
              <a:t> </a:t>
            </a:r>
            <a:r>
              <a:rPr lang="en-US" sz="3200" dirty="0"/>
              <a:t>Authentication Variables</a:t>
            </a:r>
            <a:br>
              <a:rPr lang="en-US" sz="1800" dirty="0"/>
            </a:br>
            <a:br>
              <a:rPr lang="en-US" sz="1800" dirty="0"/>
            </a:br>
            <a:br>
              <a:rPr lang="en-US" sz="1800" dirty="0"/>
            </a:br>
            <a:r>
              <a:rPr lang="en-US" sz="2400" dirty="0"/>
              <a:t>SSH                                                                  </a:t>
            </a:r>
            <a:r>
              <a:rPr lang="en-US" sz="2400" dirty="0" err="1"/>
              <a:t>WinRM</a:t>
            </a:r>
            <a:br>
              <a:rPr lang="en-US" sz="2400" dirty="0"/>
            </a:br>
            <a:br>
              <a:rPr lang="en-US" sz="24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r>
              <a:rPr lang="en-US" sz="1800" dirty="0"/>
              <a:t> </a:t>
            </a:r>
            <a:br>
              <a:rPr lang="en-US" sz="1800" dirty="0"/>
            </a:br>
            <a:br>
              <a:rPr lang="en-US" sz="1800" dirty="0"/>
            </a:br>
            <a:endParaRPr lang="en-US" sz="1800" dirty="0"/>
          </a:p>
        </p:txBody>
      </p:sp>
      <p:pic>
        <p:nvPicPr>
          <p:cNvPr id="11" name="Picture 10">
            <a:extLst>
              <a:ext uri="{FF2B5EF4-FFF2-40B4-BE49-F238E27FC236}">
                <a16:creationId xmlns:a16="http://schemas.microsoft.com/office/drawing/2014/main" id="{C17D2628-84D2-194E-0E93-389191AA418B}"/>
              </a:ext>
            </a:extLst>
          </p:cNvPr>
          <p:cNvPicPr>
            <a:picLocks noChangeAspect="1"/>
          </p:cNvPicPr>
          <p:nvPr/>
        </p:nvPicPr>
        <p:blipFill>
          <a:blip r:embed="rId3"/>
          <a:stretch>
            <a:fillRect/>
          </a:stretch>
        </p:blipFill>
        <p:spPr>
          <a:xfrm>
            <a:off x="865998" y="2281077"/>
            <a:ext cx="4046377" cy="3305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8C9957D-F6CD-70B2-35FD-43DE7E068E7F}"/>
              </a:ext>
            </a:extLst>
          </p:cNvPr>
          <p:cNvPicPr>
            <a:picLocks noChangeAspect="1"/>
          </p:cNvPicPr>
          <p:nvPr/>
        </p:nvPicPr>
        <p:blipFill>
          <a:blip r:embed="rId4"/>
          <a:stretch>
            <a:fillRect/>
          </a:stretch>
        </p:blipFill>
        <p:spPr>
          <a:xfrm>
            <a:off x="5360335" y="2276314"/>
            <a:ext cx="4439451" cy="3305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7638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447775" y="559774"/>
            <a:ext cx="6516551"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a:t>
            </a:r>
            <a:r>
              <a:rPr lang="en-US" sz="3200" dirty="0" err="1"/>
              <a:t>Powershell</a:t>
            </a:r>
            <a:r>
              <a:rPr lang="en-US" sz="3200" dirty="0"/>
              <a:t>-Based Modules</a:t>
            </a:r>
            <a:br>
              <a:rPr lang="en-US" sz="3200" dirty="0"/>
            </a:br>
            <a:br>
              <a:rPr lang="en-US" sz="3200" dirty="0"/>
            </a:br>
            <a:r>
              <a:rPr lang="en-US" sz="2000" dirty="0" err="1"/>
              <a:t>Community.Windows</a:t>
            </a:r>
            <a:br>
              <a:rPr lang="en-US" sz="3200" dirty="0"/>
            </a:br>
            <a:r>
              <a:rPr lang="en-US" sz="1600" dirty="0"/>
              <a:t>      </a:t>
            </a:r>
            <a:r>
              <a:rPr lang="en-US" sz="1600"/>
              <a:t>Community maintained</a:t>
            </a:r>
            <a:br>
              <a:rPr lang="en-US" sz="1600" dirty="0"/>
            </a:br>
            <a:br>
              <a:rPr lang="en-US" sz="3200" dirty="0"/>
            </a:br>
            <a:r>
              <a:rPr lang="en-US" sz="2000" dirty="0" err="1"/>
              <a:t>Ansible.Windows</a:t>
            </a:r>
            <a:br>
              <a:rPr lang="en-US" sz="3200" dirty="0"/>
            </a:br>
            <a:r>
              <a:rPr lang="en-US" sz="1600" dirty="0"/>
              <a:t>      Certified</a:t>
            </a:r>
            <a:br>
              <a:rPr lang="en-US" sz="1600" dirty="0"/>
            </a:br>
            <a:r>
              <a:rPr lang="en-US" sz="1600" dirty="0"/>
              <a:t>      Maintained by Ansible team</a:t>
            </a:r>
            <a:br>
              <a:rPr lang="en-US" sz="1600" dirty="0"/>
            </a:br>
            <a:br>
              <a:rPr lang="en-US" sz="1600" dirty="0"/>
            </a:br>
            <a:r>
              <a:rPr lang="en-US" sz="2000" dirty="0"/>
              <a:t>Microsoft.AD</a:t>
            </a:r>
            <a:br>
              <a:rPr lang="en-US" sz="2000" dirty="0"/>
            </a:br>
            <a:r>
              <a:rPr lang="en-US" sz="2000" dirty="0"/>
              <a:t>     </a:t>
            </a:r>
            <a:r>
              <a:rPr lang="en-US" sz="1600" dirty="0"/>
              <a:t>For Active Directory</a:t>
            </a:r>
            <a:br>
              <a:rPr lang="en-US" sz="1600" dirty="0"/>
            </a:br>
            <a:br>
              <a:rPr lang="en-US" sz="2400" dirty="0"/>
            </a:br>
            <a:r>
              <a:rPr lang="en-US" sz="2400" dirty="0"/>
              <a:t> </a:t>
            </a:r>
            <a:r>
              <a:rPr lang="en-US" sz="2000" dirty="0" err="1"/>
              <a:t>Chocolatey.Chocolatey</a:t>
            </a:r>
            <a:br>
              <a:rPr lang="en-US" sz="2400" dirty="0"/>
            </a:br>
            <a:r>
              <a:rPr lang="en-US" sz="2400" dirty="0"/>
              <a:t>    </a:t>
            </a:r>
            <a:r>
              <a:rPr lang="en-US" sz="1600" dirty="0"/>
              <a:t>For managing windows packages</a:t>
            </a:r>
            <a:br>
              <a:rPr lang="en-US" sz="2400" dirty="0"/>
            </a:br>
            <a:br>
              <a:rPr lang="en-US" sz="3200" dirty="0"/>
            </a:br>
            <a:endParaRPr sz="4000" dirty="0"/>
          </a:p>
        </p:txBody>
      </p:sp>
      <p:sp>
        <p:nvSpPr>
          <p:cNvPr id="2" name="AutoShape 4" descr="Illustration of block with Powershell logo">
            <a:extLst>
              <a:ext uri="{FF2B5EF4-FFF2-40B4-BE49-F238E27FC236}">
                <a16:creationId xmlns:a16="http://schemas.microsoft.com/office/drawing/2014/main" id="{57B3B484-81DA-AC25-E6EC-97D68FC82C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llustration of block with Powershell logo">
            <a:extLst>
              <a:ext uri="{FF2B5EF4-FFF2-40B4-BE49-F238E27FC236}">
                <a16:creationId xmlns:a16="http://schemas.microsoft.com/office/drawing/2014/main" id="{7E4F0D4F-4AA5-9979-A444-06F5EB8F1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904" y="2016512"/>
            <a:ext cx="3923406" cy="270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447775" y="559774"/>
            <a:ext cx="6825000"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Playbook Design</a:t>
            </a:r>
            <a:br>
              <a:rPr lang="en-US" sz="3200" dirty="0"/>
            </a:br>
            <a:br>
              <a:rPr lang="en-US" sz="3200" dirty="0"/>
            </a:br>
            <a:r>
              <a:rPr lang="en-US" sz="2400" dirty="0"/>
              <a:t>Ansible-</a:t>
            </a:r>
            <a:r>
              <a:rPr lang="en-US" sz="2400" dirty="0" err="1"/>
              <a:t>lization</a:t>
            </a:r>
            <a:br>
              <a:rPr lang="en-US" sz="3200" dirty="0"/>
            </a:br>
            <a:br>
              <a:rPr lang="en-US" sz="3200" dirty="0"/>
            </a:br>
            <a:r>
              <a:rPr lang="en-US" sz="2000" dirty="0"/>
              <a:t>Understand the logic</a:t>
            </a:r>
            <a:br>
              <a:rPr lang="en-US" sz="2000" dirty="0"/>
            </a:br>
            <a:r>
              <a:rPr lang="en-US" sz="2000" dirty="0"/>
              <a:t>      </a:t>
            </a:r>
            <a:r>
              <a:rPr lang="en-US" sz="1600" dirty="0"/>
              <a:t>Write down pseudocode</a:t>
            </a:r>
            <a:br>
              <a:rPr lang="en-US" sz="1600" dirty="0"/>
            </a:br>
            <a:r>
              <a:rPr lang="en-US" sz="1600" dirty="0"/>
              <a:t>       Build flow charts</a:t>
            </a:r>
            <a:br>
              <a:rPr lang="en-US" sz="2000" dirty="0"/>
            </a:br>
            <a:br>
              <a:rPr lang="en-US" sz="2000" dirty="0"/>
            </a:br>
            <a:r>
              <a:rPr lang="en-US" sz="2000" dirty="0"/>
              <a:t>Porting your Code</a:t>
            </a:r>
            <a:br>
              <a:rPr lang="en-US" sz="2000" dirty="0"/>
            </a:br>
            <a:r>
              <a:rPr lang="en-US" sz="1600" dirty="0"/>
              <a:t>      Direct</a:t>
            </a:r>
            <a:br>
              <a:rPr lang="en-US" sz="1600" dirty="0"/>
            </a:br>
            <a:r>
              <a:rPr lang="en-US" sz="1600" dirty="0"/>
              <a:t>      Indirect</a:t>
            </a:r>
            <a:br>
              <a:rPr lang="en-US" sz="1600" dirty="0"/>
            </a:br>
            <a:r>
              <a:rPr lang="en-US" sz="1600" dirty="0"/>
              <a:t>      Inline</a:t>
            </a:r>
            <a:br>
              <a:rPr lang="en-US" sz="1600" dirty="0"/>
            </a:br>
            <a:r>
              <a:rPr lang="en-US" sz="1600" dirty="0"/>
              <a:t>      Module</a:t>
            </a:r>
            <a:br>
              <a:rPr lang="en-US" sz="2000" dirty="0"/>
            </a:br>
            <a:br>
              <a:rPr lang="en-US" sz="2000" dirty="0"/>
            </a:br>
            <a:r>
              <a:rPr lang="en-US" sz="2000" dirty="0"/>
              <a:t>Adhere to Best Practices - https://github.com/ansible-community/awesome-ansible</a:t>
            </a:r>
            <a:br>
              <a:rPr lang="en-US" sz="2000" dirty="0"/>
            </a:br>
            <a:br>
              <a:rPr lang="en-US" sz="3200" dirty="0"/>
            </a:br>
            <a:br>
              <a:rPr lang="en-US" sz="3200" dirty="0"/>
            </a:br>
            <a:br>
              <a:rPr lang="en-US" sz="2400" dirty="0"/>
            </a:br>
            <a:r>
              <a:rPr lang="en-US" sz="2400" dirty="0"/>
              <a:t> </a:t>
            </a:r>
            <a:br>
              <a:rPr lang="en-US" sz="2400" dirty="0"/>
            </a:br>
            <a:br>
              <a:rPr lang="en-US" sz="3200" dirty="0"/>
            </a:br>
            <a:endParaRPr sz="4000" dirty="0"/>
          </a:p>
        </p:txBody>
      </p:sp>
      <p:pic>
        <p:nvPicPr>
          <p:cNvPr id="3074" name="Picture 2" descr="Introducing Ansible Inside">
            <a:extLst>
              <a:ext uri="{FF2B5EF4-FFF2-40B4-BE49-F238E27FC236}">
                <a16:creationId xmlns:a16="http://schemas.microsoft.com/office/drawing/2014/main" id="{5741E419-E1B4-F015-9FC7-83136FBEA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075" y="2019300"/>
            <a:ext cx="4343400" cy="2819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D5B33B3D-D457-67D6-2FD6-18002F93EB3A}"/>
            </a:ext>
          </a:extLst>
        </p:cNvPr>
        <p:cNvGrpSpPr/>
        <p:nvPr/>
      </p:nvGrpSpPr>
      <p:grpSpPr>
        <a:xfrm>
          <a:off x="0" y="0"/>
          <a:ext cx="0" cy="0"/>
          <a:chOff x="0" y="0"/>
          <a:chExt cx="0" cy="0"/>
        </a:xfrm>
      </p:grpSpPr>
      <p:sp>
        <p:nvSpPr>
          <p:cNvPr id="166" name="Google Shape;166;p28">
            <a:extLst>
              <a:ext uri="{FF2B5EF4-FFF2-40B4-BE49-F238E27FC236}">
                <a16:creationId xmlns:a16="http://schemas.microsoft.com/office/drawing/2014/main" id="{68C53A76-146D-9A09-AB75-D82840D71235}"/>
              </a:ext>
            </a:extLst>
          </p:cNvPr>
          <p:cNvSpPr txBox="1">
            <a:spLocks noGrp="1"/>
          </p:cNvSpPr>
          <p:nvPr>
            <p:ph type="title"/>
          </p:nvPr>
        </p:nvSpPr>
        <p:spPr>
          <a:xfrm>
            <a:off x="447775" y="559774"/>
            <a:ext cx="6825000" cy="5891267"/>
          </a:xfrm>
          <a:prstGeom prst="rect">
            <a:avLst/>
          </a:prstGeom>
          <a:noFill/>
          <a:ln>
            <a:noFill/>
          </a:ln>
        </p:spPr>
        <p:txBody>
          <a:bodyPr spcFirstLastPara="1" wrap="square" lIns="438900"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dirty="0"/>
              <a:t>:~# Demo</a:t>
            </a:r>
            <a:br>
              <a:rPr lang="en-US" sz="3200" dirty="0"/>
            </a:br>
            <a:br>
              <a:rPr lang="en-US" sz="3200" dirty="0"/>
            </a:br>
            <a:r>
              <a:rPr lang="en-US" sz="2400" dirty="0"/>
              <a:t>Porting Your Code</a:t>
            </a:r>
            <a:br>
              <a:rPr lang="en-US" sz="3200" dirty="0"/>
            </a:br>
            <a:br>
              <a:rPr lang="en-US" sz="3200" dirty="0"/>
            </a:br>
            <a:r>
              <a:rPr kumimoji="0" lang="en-US" sz="20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t>Inline Script</a:t>
            </a:r>
            <a:br>
              <a:rPr kumimoji="0" lang="en-US" sz="28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t>         Less preferable</a:t>
            </a:r>
            <a:b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t>         Not Reboot friendly</a:t>
            </a:r>
            <a:b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t>         Need standardized inputs and outputs</a:t>
            </a:r>
            <a:b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t>         Don’t do this</a:t>
            </a:r>
            <a:b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br>
              <a:rPr kumimoji="0" lang="en-US" sz="28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r>
              <a:rPr kumimoji="0" lang="en-US" sz="20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t>Use Native Modules</a:t>
            </a:r>
            <a:br>
              <a:rPr kumimoji="0" lang="en-US" sz="28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r>
              <a:rPr kumimoji="0" lang="en-US" sz="14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t>        </a:t>
            </a:r>
            <a: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t>Preferred way</a:t>
            </a:r>
            <a:br>
              <a:rPr kumimoji="0" lang="en-US" sz="14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br>
              <a:rPr kumimoji="0" lang="en-US" sz="28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r>
              <a:rPr kumimoji="0" lang="en-US" sz="20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t>Build your Own Module</a:t>
            </a:r>
            <a:br>
              <a:rPr kumimoji="0" lang="en-US" sz="14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t>        Reusable</a:t>
            </a:r>
            <a:b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t>        Namespace management</a:t>
            </a:r>
            <a:br>
              <a:rPr kumimoji="0" lang="en-US" sz="1600" b="0" i="0" u="none" strike="noStrike" kern="0" cap="none" spc="0" normalizeH="0" baseline="0" noProof="0" dirty="0">
                <a:ln>
                  <a:noFill/>
                </a:ln>
                <a:solidFill>
                  <a:srgbClr val="FFFFFF"/>
                </a:solidFill>
                <a:effectLst/>
                <a:uLnTx/>
                <a:uFillTx/>
                <a:latin typeface="Red Hat Display" panose="020B0604020202020204" charset="0"/>
                <a:ea typeface="Red Hat Display" panose="020B0604020202020204" charset="0"/>
                <a:cs typeface="Red Hat Display" panose="020B0604020202020204" charset="0"/>
                <a:sym typeface="Arial"/>
              </a:rPr>
            </a:br>
            <a:br>
              <a:rPr lang="en-US" sz="2000" dirty="0"/>
            </a:br>
            <a:br>
              <a:rPr lang="en-US" sz="3200" dirty="0"/>
            </a:br>
            <a:br>
              <a:rPr lang="en-US" sz="3200" dirty="0"/>
            </a:br>
            <a:br>
              <a:rPr lang="en-US" sz="2400" dirty="0"/>
            </a:br>
            <a:r>
              <a:rPr lang="en-US" sz="2400" dirty="0"/>
              <a:t> </a:t>
            </a:r>
            <a:br>
              <a:rPr lang="en-US" sz="2400" dirty="0"/>
            </a:br>
            <a:br>
              <a:rPr lang="en-US" sz="3200" dirty="0"/>
            </a:br>
            <a:endParaRPr lang="en-US" sz="4000" dirty="0"/>
          </a:p>
        </p:txBody>
      </p:sp>
    </p:spTree>
    <p:extLst>
      <p:ext uri="{BB962C8B-B14F-4D97-AF65-F5344CB8AC3E}">
        <p14:creationId xmlns:p14="http://schemas.microsoft.com/office/powerpoint/2010/main" val="2117947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447775" y="559774"/>
            <a:ext cx="9185752"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Custom Collection - Modules</a:t>
            </a:r>
            <a:br>
              <a:rPr lang="en-US" sz="3200" dirty="0"/>
            </a:br>
            <a:br>
              <a:rPr lang="en-US" sz="3200" dirty="0"/>
            </a:br>
            <a:r>
              <a:rPr lang="en-US" sz="2400" dirty="0"/>
              <a:t>[</a:t>
            </a:r>
            <a:r>
              <a:rPr lang="en-US" sz="2400" dirty="0" err="1"/>
              <a:t>myamespace.windows.my_module</a:t>
            </a:r>
            <a:r>
              <a:rPr lang="en-US" sz="2400" dirty="0"/>
              <a:t>]</a:t>
            </a:r>
            <a:br>
              <a:rPr lang="en-US" sz="3200" dirty="0"/>
            </a:br>
            <a:br>
              <a:rPr lang="en-US" sz="3200" dirty="0"/>
            </a:br>
            <a:r>
              <a:rPr lang="en-US" sz="3200" dirty="0"/>
              <a:t>    </a:t>
            </a:r>
            <a:r>
              <a:rPr lang="en-US" sz="2000" dirty="0"/>
              <a:t>Best approach</a:t>
            </a:r>
            <a:br>
              <a:rPr lang="en-US" sz="2000" dirty="0"/>
            </a:br>
            <a:r>
              <a:rPr lang="en-US" sz="2000" dirty="0"/>
              <a:t>      Distributable</a:t>
            </a:r>
            <a:br>
              <a:rPr lang="en-US" sz="2000" dirty="0"/>
            </a:br>
            <a:r>
              <a:rPr lang="en-US" sz="2000" dirty="0"/>
              <a:t>      Consumable</a:t>
            </a:r>
            <a:br>
              <a:rPr lang="en-US" sz="2000" dirty="0"/>
            </a:br>
            <a:r>
              <a:rPr lang="en-US" sz="2000" dirty="0"/>
              <a:t>      Modular</a:t>
            </a:r>
            <a:br>
              <a:rPr lang="en-US" sz="2000" dirty="0"/>
            </a:br>
            <a:r>
              <a:rPr lang="en-US" sz="2000" dirty="0"/>
              <a:t>      Centralized Documentation</a:t>
            </a:r>
            <a:br>
              <a:rPr lang="en-US" sz="2000" dirty="0"/>
            </a:br>
            <a:r>
              <a:rPr lang="en-US" sz="2000" dirty="0"/>
              <a:t>      Unit testing</a:t>
            </a:r>
            <a:br>
              <a:rPr lang="en-US" sz="3200" dirty="0"/>
            </a:br>
            <a:br>
              <a:rPr lang="en-US" sz="3200" dirty="0"/>
            </a:br>
            <a:br>
              <a:rPr lang="en-US" sz="2400" dirty="0"/>
            </a:br>
            <a:r>
              <a:rPr lang="en-US" sz="2400" dirty="0"/>
              <a:t> </a:t>
            </a:r>
            <a:br>
              <a:rPr lang="en-US" sz="2400" dirty="0"/>
            </a:br>
            <a:br>
              <a:rPr lang="en-US" sz="3200" dirty="0"/>
            </a:br>
            <a:endParaRPr sz="4000" dirty="0"/>
          </a:p>
        </p:txBody>
      </p:sp>
      <p:pic>
        <p:nvPicPr>
          <p:cNvPr id="3" name="Picture 2">
            <a:extLst>
              <a:ext uri="{FF2B5EF4-FFF2-40B4-BE49-F238E27FC236}">
                <a16:creationId xmlns:a16="http://schemas.microsoft.com/office/drawing/2014/main" id="{BF131F9D-6767-5F8E-B570-4D59924A199E}"/>
              </a:ext>
            </a:extLst>
          </p:cNvPr>
          <p:cNvPicPr>
            <a:picLocks noChangeAspect="1"/>
          </p:cNvPicPr>
          <p:nvPr/>
        </p:nvPicPr>
        <p:blipFill>
          <a:blip r:embed="rId3"/>
          <a:stretch>
            <a:fillRect/>
          </a:stretch>
        </p:blipFill>
        <p:spPr>
          <a:xfrm>
            <a:off x="5155919" y="2360428"/>
            <a:ext cx="4770995" cy="3104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447775" y="559774"/>
            <a:ext cx="6541748"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Custom Collection - Modules</a:t>
            </a:r>
            <a:br>
              <a:rPr lang="en-US" sz="3200" dirty="0"/>
            </a:br>
            <a:br>
              <a:rPr lang="en-US" sz="3200" dirty="0"/>
            </a:br>
            <a:r>
              <a:rPr lang="en-US" sz="2400" dirty="0"/>
              <a:t>Best Practices</a:t>
            </a:r>
            <a:br>
              <a:rPr lang="en-US" sz="3200" dirty="0"/>
            </a:br>
            <a:br>
              <a:rPr lang="en-US" sz="3200" dirty="0"/>
            </a:br>
            <a:r>
              <a:rPr lang="en-US" sz="2000" dirty="0"/>
              <a:t>Keep it simple</a:t>
            </a:r>
            <a:br>
              <a:rPr lang="en-US" sz="2000" dirty="0"/>
            </a:br>
            <a:r>
              <a:rPr lang="en-US" sz="1600" dirty="0"/>
              <a:t>       Breakdown functions to single purpose</a:t>
            </a:r>
            <a:br>
              <a:rPr lang="en-US" sz="1600" dirty="0"/>
            </a:br>
            <a:r>
              <a:rPr lang="en-US" sz="1600" dirty="0"/>
              <a:t>       Use common code – </a:t>
            </a:r>
            <a:r>
              <a:rPr lang="en-US" sz="1600" dirty="0" err="1"/>
              <a:t>module_utils</a:t>
            </a:r>
            <a:br>
              <a:rPr lang="en-US" sz="1600" dirty="0"/>
            </a:br>
            <a:r>
              <a:rPr lang="en-US" sz="1600" dirty="0"/>
              <a:t>       Consistent naming</a:t>
            </a:r>
            <a:br>
              <a:rPr lang="en-US" sz="2000" dirty="0"/>
            </a:br>
            <a:r>
              <a:rPr lang="en-US" sz="2000" dirty="0"/>
              <a:t>       </a:t>
            </a:r>
            <a:br>
              <a:rPr lang="en-US" sz="3200" dirty="0"/>
            </a:br>
            <a:r>
              <a:rPr lang="en-US" sz="2000" dirty="0"/>
              <a:t>Document</a:t>
            </a:r>
            <a:br>
              <a:rPr lang="en-US" sz="2000" dirty="0"/>
            </a:br>
            <a:r>
              <a:rPr lang="en-US" sz="1600" dirty="0"/>
              <a:t>       Clear and concise documentation of inputs and outputs</a:t>
            </a:r>
            <a:br>
              <a:rPr lang="en-US" sz="1600" dirty="0"/>
            </a:br>
            <a:r>
              <a:rPr lang="en-US" sz="1600" dirty="0"/>
              <a:t>       Provide examples</a:t>
            </a:r>
            <a:br>
              <a:rPr lang="en-US" sz="2400" dirty="0"/>
            </a:br>
            <a:br>
              <a:rPr lang="en-US" sz="2400" dirty="0"/>
            </a:br>
            <a:r>
              <a:rPr lang="en-US" sz="2000" dirty="0"/>
              <a:t>Error Handling</a:t>
            </a:r>
            <a:br>
              <a:rPr lang="en-US" sz="2400" dirty="0"/>
            </a:br>
            <a:r>
              <a:rPr lang="en-US" sz="1600" dirty="0"/>
              <a:t>       Catch error scenarios</a:t>
            </a:r>
            <a:br>
              <a:rPr lang="en-US" sz="1600" dirty="0"/>
            </a:br>
            <a:r>
              <a:rPr lang="en-US" sz="1600" dirty="0"/>
              <a:t>       Informative error messages</a:t>
            </a:r>
            <a:br>
              <a:rPr lang="en-US" sz="2400" dirty="0"/>
            </a:br>
            <a:br>
              <a:rPr lang="en-US" sz="3200" dirty="0"/>
            </a:br>
            <a:endParaRPr sz="4000" dirty="0"/>
          </a:p>
        </p:txBody>
      </p:sp>
      <p:sp>
        <p:nvSpPr>
          <p:cNvPr id="5" name="TextBox 4">
            <a:extLst>
              <a:ext uri="{FF2B5EF4-FFF2-40B4-BE49-F238E27FC236}">
                <a16:creationId xmlns:a16="http://schemas.microsoft.com/office/drawing/2014/main" id="{6F84C829-8435-A81D-6D2E-2C86E36E5DC8}"/>
              </a:ext>
            </a:extLst>
          </p:cNvPr>
          <p:cNvSpPr txBox="1"/>
          <p:nvPr/>
        </p:nvSpPr>
        <p:spPr>
          <a:xfrm>
            <a:off x="6096000" y="2389981"/>
            <a:ext cx="5648225" cy="1600438"/>
          </a:xfrm>
          <a:prstGeom prst="rect">
            <a:avLst/>
          </a:prstGeom>
          <a:noFill/>
        </p:spPr>
        <p:txBody>
          <a:bodyPr wrap="square">
            <a:spAutoFit/>
          </a:bodyPr>
          <a:lstStyle/>
          <a:p>
            <a:r>
              <a:rPr lang="en-US" sz="2000" dirty="0">
                <a:solidFill>
                  <a:schemeClr val="bg1"/>
                </a:solidFill>
              </a:rPr>
              <a:t>Idempotency</a:t>
            </a:r>
            <a:br>
              <a:rPr lang="en-US" sz="1800" dirty="0">
                <a:solidFill>
                  <a:schemeClr val="bg1"/>
                </a:solidFill>
              </a:rPr>
            </a:br>
            <a:r>
              <a:rPr lang="en-US" sz="1600" dirty="0">
                <a:solidFill>
                  <a:schemeClr val="bg1"/>
                </a:solidFill>
              </a:rPr>
              <a:t>        Check current state before making changes</a:t>
            </a:r>
            <a:br>
              <a:rPr lang="en-US" sz="1600" dirty="0">
                <a:solidFill>
                  <a:schemeClr val="bg1"/>
                </a:solidFill>
              </a:rPr>
            </a:br>
            <a:r>
              <a:rPr lang="en-US" sz="1600" dirty="0">
                <a:solidFill>
                  <a:schemeClr val="bg1"/>
                </a:solidFill>
              </a:rPr>
              <a:t>        Validate object changes</a:t>
            </a:r>
            <a:br>
              <a:rPr lang="en-US" sz="1600" dirty="0">
                <a:solidFill>
                  <a:schemeClr val="bg1"/>
                </a:solidFill>
              </a:rPr>
            </a:br>
            <a:r>
              <a:rPr lang="en-US" sz="1600" dirty="0">
                <a:solidFill>
                  <a:schemeClr val="bg1"/>
                </a:solidFill>
              </a:rPr>
              <a:t>        Return “changed” property</a:t>
            </a:r>
            <a:br>
              <a:rPr lang="en-US" sz="1600" dirty="0">
                <a:solidFill>
                  <a:schemeClr val="bg1"/>
                </a:solidFill>
              </a:rPr>
            </a:br>
            <a:r>
              <a:rPr lang="en-US" sz="1600" dirty="0">
                <a:solidFill>
                  <a:schemeClr val="bg1"/>
                </a:solidFill>
              </a:rPr>
              <a:t>        </a:t>
            </a:r>
            <a:br>
              <a:rPr lang="en-US" sz="2000" dirty="0">
                <a:solidFill>
                  <a:schemeClr val="bg1"/>
                </a:solidFill>
              </a:rPr>
            </a:br>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447775" y="559774"/>
            <a:ext cx="9231934"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Create a Collection</a:t>
            </a:r>
            <a:br>
              <a:rPr lang="en-US" sz="3200" dirty="0"/>
            </a:br>
            <a:br>
              <a:rPr lang="en-US" sz="3200" dirty="0"/>
            </a:br>
            <a:r>
              <a:rPr lang="en-US" sz="2000" dirty="0"/>
              <a:t>ansible-galaxy collection </a:t>
            </a:r>
            <a:r>
              <a:rPr lang="en-US" sz="2000" dirty="0" err="1"/>
              <a:t>init</a:t>
            </a:r>
            <a:r>
              <a:rPr lang="en-US" sz="2000" dirty="0"/>
              <a:t> </a:t>
            </a:r>
            <a:r>
              <a:rPr lang="en-US" sz="2000" dirty="0" err="1"/>
              <a:t>mynamespace.windows</a:t>
            </a:r>
            <a:br>
              <a:rPr lang="en-US" sz="3200" dirty="0"/>
            </a:br>
            <a:r>
              <a:rPr lang="en-US" sz="1400" b="0" dirty="0">
                <a:solidFill>
                  <a:srgbClr val="CCCCCC"/>
                </a:solidFill>
                <a:latin typeface="Consolas"/>
                <a:ea typeface="Consolas"/>
                <a:cs typeface="Consolas"/>
                <a:sym typeface="Consolas"/>
              </a:rPr>
              <a:t>collection</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docs</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a:t>
            </a:r>
            <a:r>
              <a:rPr lang="en-US" sz="1400" b="0" dirty="0" err="1">
                <a:solidFill>
                  <a:srgbClr val="CCCCCC"/>
                </a:solidFill>
                <a:latin typeface="Consolas"/>
                <a:ea typeface="Consolas"/>
                <a:cs typeface="Consolas"/>
                <a:sym typeface="Consolas"/>
              </a:rPr>
              <a:t>galaxy.yml</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meta</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a:t>
            </a:r>
            <a:r>
              <a:rPr lang="en-US" sz="1400" b="0" dirty="0" err="1">
                <a:solidFill>
                  <a:srgbClr val="CCCCCC"/>
                </a:solidFill>
                <a:latin typeface="Consolas"/>
                <a:ea typeface="Consolas"/>
                <a:cs typeface="Consolas"/>
                <a:sym typeface="Consolas"/>
              </a:rPr>
              <a:t>runtime.yml</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plugins</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modules</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 module1.ps1</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inventory</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README.md</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roles</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role1</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role2</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playbooks</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files</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vars</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templates</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 tasks</a:t>
            </a:r>
            <a:r>
              <a:rPr lang="en-US" sz="1400" b="0" dirty="0">
                <a:solidFill>
                  <a:srgbClr val="D4D4D4"/>
                </a:solidFill>
                <a:latin typeface="Consolas"/>
                <a:ea typeface="Consolas"/>
                <a:cs typeface="Consolas"/>
                <a:sym typeface="Consolas"/>
              </a:rPr>
              <a:t>/</a:t>
            </a:r>
            <a:br>
              <a:rPr lang="en-US" sz="1400" b="0" dirty="0">
                <a:solidFill>
                  <a:srgbClr val="CCCCCC"/>
                </a:solidFill>
                <a:latin typeface="Consolas"/>
                <a:ea typeface="Consolas"/>
                <a:cs typeface="Consolas"/>
                <a:sym typeface="Consolas"/>
              </a:rPr>
            </a:br>
            <a:r>
              <a:rPr lang="en-US" sz="1400" b="0" dirty="0">
                <a:solidFill>
                  <a:srgbClr val="CCCCCC"/>
                </a:solidFill>
                <a:latin typeface="Consolas"/>
                <a:ea typeface="Consolas"/>
                <a:cs typeface="Consolas"/>
                <a:sym typeface="Consolas"/>
              </a:rPr>
              <a:t>└── tests</a:t>
            </a:r>
            <a:r>
              <a:rPr lang="en-US" sz="1400" b="0" dirty="0">
                <a:solidFill>
                  <a:srgbClr val="D4D4D4"/>
                </a:solidFill>
                <a:latin typeface="Consolas"/>
                <a:ea typeface="Consolas"/>
                <a:cs typeface="Consolas"/>
                <a:sym typeface="Consolas"/>
              </a:rPr>
              <a:t>/</a:t>
            </a:r>
            <a:br>
              <a:rPr lang="en-US" sz="1100" b="0" dirty="0">
                <a:solidFill>
                  <a:srgbClr val="CCCCCC"/>
                </a:solidFill>
                <a:latin typeface="Consolas"/>
                <a:ea typeface="Consolas"/>
                <a:cs typeface="Consolas"/>
                <a:sym typeface="Consolas"/>
              </a:rPr>
            </a:br>
            <a:endParaRPr sz="4000" dirty="0"/>
          </a:p>
        </p:txBody>
      </p:sp>
      <p:pic>
        <p:nvPicPr>
          <p:cNvPr id="2052" name="Picture 4" descr="Finding and installing collections and using them in playbooks | Getting  started with Ansible Content Collections | Red Hat Developer">
            <a:extLst>
              <a:ext uri="{FF2B5EF4-FFF2-40B4-BE49-F238E27FC236}">
                <a16:creationId xmlns:a16="http://schemas.microsoft.com/office/drawing/2014/main" id="{66B6537B-871C-4D7B-8677-F731797EE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212" y="2222205"/>
            <a:ext cx="6050765" cy="3161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447775" y="559774"/>
            <a:ext cx="6825000"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Create Collection - Demo</a:t>
            </a:r>
            <a:br>
              <a:rPr lang="en-US" sz="3200" dirty="0"/>
            </a:br>
            <a:br>
              <a:rPr lang="en-US" sz="3200" dirty="0"/>
            </a:br>
            <a:r>
              <a:rPr lang="en-US" sz="2400" dirty="0"/>
              <a:t>High Level Overview</a:t>
            </a:r>
            <a:br>
              <a:rPr lang="en-US" sz="3200" dirty="0"/>
            </a:br>
            <a:br>
              <a:rPr lang="en-US" sz="3200" dirty="0"/>
            </a:br>
            <a:r>
              <a:rPr kumimoji="0" lang="en-US" sz="2000" b="0" i="0" u="none" strike="noStrike" kern="0" cap="none" spc="0" normalizeH="0" baseline="0" noProof="0" dirty="0">
                <a:ln>
                  <a:noFill/>
                </a:ln>
                <a:solidFill>
                  <a:srgbClr val="FFFFFF"/>
                </a:solidFill>
                <a:effectLst/>
                <a:uLnTx/>
                <a:uFillTx/>
                <a:latin typeface="Red Hat Display"/>
                <a:ea typeface="Red Hat Display"/>
                <a:cs typeface="Red Hat Display"/>
                <a:sym typeface="Red Hat Display"/>
              </a:rPr>
              <a:t>Build Your Code</a:t>
            </a:r>
            <a:br>
              <a:rPr lang="en-US" sz="3200" dirty="0">
                <a:solidFill>
                  <a:srgbClr val="FFFFFF"/>
                </a:solidFill>
              </a:rPr>
            </a:br>
            <a:r>
              <a:rPr lang="en-US" sz="3200" dirty="0">
                <a:solidFill>
                  <a:srgbClr val="FFFFFF"/>
                </a:solidFill>
              </a:rPr>
              <a:t>    </a:t>
            </a:r>
            <a:r>
              <a:rPr lang="en-US" sz="1600" dirty="0">
                <a:solidFill>
                  <a:srgbClr val="FFFFFF"/>
                </a:solidFill>
              </a:rPr>
              <a:t>JSON in</a:t>
            </a:r>
            <a:br>
              <a:rPr lang="en-US" sz="1600" dirty="0">
                <a:solidFill>
                  <a:srgbClr val="FFFFFF"/>
                </a:solidFill>
              </a:rPr>
            </a:br>
            <a:r>
              <a:rPr lang="en-US" sz="1600" dirty="0">
                <a:solidFill>
                  <a:srgbClr val="FFFFFF"/>
                </a:solidFill>
              </a:rPr>
              <a:t>        Your logic</a:t>
            </a:r>
            <a:br>
              <a:rPr lang="en-US" sz="1600" dirty="0">
                <a:solidFill>
                  <a:srgbClr val="FFFFFF"/>
                </a:solidFill>
              </a:rPr>
            </a:br>
            <a:r>
              <a:rPr lang="en-US" sz="1600" dirty="0">
                <a:solidFill>
                  <a:srgbClr val="FFFFFF"/>
                </a:solidFill>
              </a:rPr>
              <a:t>        JSON out</a:t>
            </a:r>
            <a:br>
              <a:rPr lang="en-US" sz="3200" dirty="0"/>
            </a:br>
            <a:br>
              <a:rPr lang="en-US" sz="3200" dirty="0"/>
            </a:br>
            <a:r>
              <a:rPr lang="en-US" sz="2400" dirty="0" err="1"/>
              <a:t>Ansible.Basic.AnsibleModule</a:t>
            </a:r>
            <a:br>
              <a:rPr lang="en-US" sz="2400" dirty="0"/>
            </a:br>
            <a:r>
              <a:rPr lang="en-US" sz="2400" dirty="0"/>
              <a:t>     </a:t>
            </a:r>
            <a:r>
              <a:rPr lang="en-US" sz="1600" dirty="0"/>
              <a:t>Helper </a:t>
            </a:r>
            <a:r>
              <a:rPr lang="en-US" sz="1600"/>
              <a:t>functions - Interface </a:t>
            </a:r>
            <a:r>
              <a:rPr lang="en-US" sz="1600" dirty="0"/>
              <a:t>class to Ansible</a:t>
            </a:r>
            <a:br>
              <a:rPr lang="en-US" sz="1600" dirty="0"/>
            </a:br>
            <a:r>
              <a:rPr lang="en-US" sz="1600" dirty="0"/>
              <a:t>       Define your argument spec – input validation</a:t>
            </a:r>
            <a:br>
              <a:rPr lang="en-US" sz="3200" dirty="0"/>
            </a:br>
            <a:br>
              <a:rPr lang="en-US" sz="3200" dirty="0"/>
            </a:br>
            <a:r>
              <a:rPr lang="en-US" sz="2000" dirty="0"/>
              <a:t>Define your argument spec</a:t>
            </a:r>
            <a:br>
              <a:rPr lang="en-US" sz="1600" dirty="0"/>
            </a:br>
            <a:r>
              <a:rPr lang="en-US" sz="1600" dirty="0"/>
              <a:t>       Decide on the parameters and their types</a:t>
            </a:r>
            <a:br>
              <a:rPr lang="en-US" sz="3200" dirty="0"/>
            </a:br>
            <a:br>
              <a:rPr lang="en-US" sz="3200" dirty="0"/>
            </a:br>
            <a:br>
              <a:rPr lang="en-US" sz="3200" dirty="0"/>
            </a:br>
            <a:br>
              <a:rPr lang="en-US" sz="3200" dirty="0"/>
            </a:br>
            <a:br>
              <a:rPr lang="en-US" sz="2400" dirty="0"/>
            </a:br>
            <a:r>
              <a:rPr lang="en-US" sz="2400" dirty="0"/>
              <a:t> </a:t>
            </a:r>
            <a:br>
              <a:rPr lang="en-US" sz="2400" dirty="0"/>
            </a:br>
            <a:br>
              <a:rPr lang="en-US" sz="3200" dirty="0"/>
            </a:br>
            <a:endParaRPr sz="4000" dirty="0"/>
          </a:p>
        </p:txBody>
      </p:sp>
      <p:pic>
        <p:nvPicPr>
          <p:cNvPr id="7" name="Picture 6">
            <a:extLst>
              <a:ext uri="{FF2B5EF4-FFF2-40B4-BE49-F238E27FC236}">
                <a16:creationId xmlns:a16="http://schemas.microsoft.com/office/drawing/2014/main" id="{08FB2719-E533-2D07-5375-2EDA07E77B1C}"/>
              </a:ext>
            </a:extLst>
          </p:cNvPr>
          <p:cNvPicPr>
            <a:picLocks noChangeAspect="1"/>
          </p:cNvPicPr>
          <p:nvPr/>
        </p:nvPicPr>
        <p:blipFill>
          <a:blip r:embed="rId3"/>
          <a:stretch>
            <a:fillRect/>
          </a:stretch>
        </p:blipFill>
        <p:spPr>
          <a:xfrm>
            <a:off x="5787159" y="1395749"/>
            <a:ext cx="4079856" cy="40665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447775" y="559774"/>
            <a:ext cx="4771925"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AAP</a:t>
            </a:r>
            <a:br>
              <a:rPr lang="en-US" sz="3200" dirty="0"/>
            </a:br>
            <a:br>
              <a:rPr lang="en-US" sz="3200" dirty="0"/>
            </a:br>
            <a:r>
              <a:rPr lang="en-US" sz="2400" dirty="0"/>
              <a:t>For Enterprise Capabilities</a:t>
            </a:r>
            <a:br>
              <a:rPr lang="en-US" sz="3200" dirty="0"/>
            </a:br>
            <a:br>
              <a:rPr lang="en-US" sz="3200" dirty="0"/>
            </a:br>
            <a:r>
              <a:rPr lang="en-US" sz="2000" dirty="0"/>
              <a:t>Controller</a:t>
            </a:r>
            <a:br>
              <a:rPr lang="en-US" sz="2000" dirty="0"/>
            </a:br>
            <a:r>
              <a:rPr lang="en-US" sz="2000" dirty="0"/>
              <a:t>      </a:t>
            </a:r>
            <a:r>
              <a:rPr lang="en-US" sz="1600" dirty="0"/>
              <a:t>API Integration</a:t>
            </a:r>
            <a:br>
              <a:rPr lang="en-US" sz="1600" dirty="0"/>
            </a:br>
            <a:r>
              <a:rPr lang="en-US" sz="1600" dirty="0"/>
              <a:t>       Self service access</a:t>
            </a:r>
            <a:br>
              <a:rPr lang="en-US" sz="1600" dirty="0"/>
            </a:br>
            <a:r>
              <a:rPr lang="en-US" sz="1600" dirty="0"/>
              <a:t>       Centralized Invocation</a:t>
            </a:r>
            <a:br>
              <a:rPr lang="en-US" sz="1600" dirty="0"/>
            </a:br>
            <a:r>
              <a:rPr lang="en-US" sz="1600" dirty="0"/>
              <a:t>       RBAC controls</a:t>
            </a:r>
            <a:br>
              <a:rPr lang="en-US" sz="3200" dirty="0"/>
            </a:br>
            <a:br>
              <a:rPr lang="en-US" sz="3200" dirty="0"/>
            </a:br>
            <a:r>
              <a:rPr lang="en-US" sz="2000" dirty="0"/>
              <a:t>Hub</a:t>
            </a:r>
            <a:br>
              <a:rPr lang="en-US" sz="2000" dirty="0"/>
            </a:br>
            <a:r>
              <a:rPr lang="en-US" sz="2000" dirty="0"/>
              <a:t>      </a:t>
            </a:r>
            <a:r>
              <a:rPr lang="en-US" sz="1600" dirty="0"/>
              <a:t>Centralized collection repo</a:t>
            </a:r>
            <a:br>
              <a:rPr lang="en-US" sz="1600" dirty="0"/>
            </a:br>
            <a:r>
              <a:rPr lang="en-US" sz="1600" dirty="0"/>
              <a:t>       Integration with Controller</a:t>
            </a:r>
            <a:br>
              <a:rPr lang="en-US" sz="1600" dirty="0"/>
            </a:br>
            <a:r>
              <a:rPr lang="en-US" sz="1600" dirty="0"/>
              <a:t>       Documentation</a:t>
            </a:r>
            <a:br>
              <a:rPr lang="en-US" sz="1600" dirty="0"/>
            </a:br>
            <a:r>
              <a:rPr lang="en-US" sz="1600" dirty="0"/>
              <a:t>      Access to certified collections</a:t>
            </a:r>
            <a:br>
              <a:rPr lang="en-US" sz="3200" dirty="0"/>
            </a:br>
            <a:br>
              <a:rPr lang="en-US" sz="3200" dirty="0"/>
            </a:br>
            <a:br>
              <a:rPr lang="en-US" sz="3200" dirty="0"/>
            </a:br>
            <a:br>
              <a:rPr lang="en-US" sz="3200" dirty="0"/>
            </a:br>
            <a:br>
              <a:rPr lang="en-US" sz="3200" dirty="0"/>
            </a:br>
            <a:br>
              <a:rPr lang="en-US" sz="3200" dirty="0"/>
            </a:br>
            <a:br>
              <a:rPr lang="en-US" sz="2400" dirty="0"/>
            </a:br>
            <a:r>
              <a:rPr lang="en-US" sz="2400" dirty="0"/>
              <a:t> </a:t>
            </a:r>
            <a:br>
              <a:rPr lang="en-US" sz="2400" dirty="0"/>
            </a:br>
            <a:br>
              <a:rPr lang="en-US" sz="3200" dirty="0"/>
            </a:br>
            <a:endParaRPr sz="4000" dirty="0"/>
          </a:p>
        </p:txBody>
      </p:sp>
      <p:sp>
        <p:nvSpPr>
          <p:cNvPr id="3" name="TextBox 2">
            <a:extLst>
              <a:ext uri="{FF2B5EF4-FFF2-40B4-BE49-F238E27FC236}">
                <a16:creationId xmlns:a16="http://schemas.microsoft.com/office/drawing/2014/main" id="{A9D678E9-A04F-19BB-3680-559B7B1CBD64}"/>
              </a:ext>
            </a:extLst>
          </p:cNvPr>
          <p:cNvSpPr txBox="1"/>
          <p:nvPr/>
        </p:nvSpPr>
        <p:spPr>
          <a:xfrm>
            <a:off x="4135179" y="2397411"/>
            <a:ext cx="6096000" cy="1107996"/>
          </a:xfrm>
          <a:prstGeom prst="rect">
            <a:avLst/>
          </a:prstGeom>
          <a:noFill/>
        </p:spPr>
        <p:txBody>
          <a:bodyPr wrap="square">
            <a:spAutoFit/>
          </a:bodyPr>
          <a:lstStyle/>
          <a:p>
            <a:r>
              <a:rPr lang="en-US" sz="2000" dirty="0">
                <a:solidFill>
                  <a:schemeClr val="bg1"/>
                </a:solidFill>
              </a:rPr>
              <a:t>EDA</a:t>
            </a:r>
            <a:br>
              <a:rPr lang="en-US" sz="1400" dirty="0">
                <a:solidFill>
                  <a:schemeClr val="bg1"/>
                </a:solidFill>
              </a:rPr>
            </a:br>
            <a:r>
              <a:rPr lang="en-US" sz="1400" dirty="0">
                <a:solidFill>
                  <a:schemeClr val="bg1"/>
                </a:solidFill>
              </a:rPr>
              <a:t>       </a:t>
            </a:r>
            <a:r>
              <a:rPr lang="en-US" sz="1600" dirty="0">
                <a:solidFill>
                  <a:schemeClr val="bg1"/>
                </a:solidFill>
              </a:rPr>
              <a:t>Reactive automation</a:t>
            </a:r>
          </a:p>
          <a:p>
            <a:r>
              <a:rPr lang="en-US" sz="1600" dirty="0">
                <a:solidFill>
                  <a:schemeClr val="bg1"/>
                </a:solidFill>
              </a:rPr>
              <a:t>      Dynamic response to incidents</a:t>
            </a:r>
            <a:br>
              <a:rPr lang="en-US" sz="2000" dirty="0">
                <a:solidFill>
                  <a:schemeClr val="bg1"/>
                </a:solidFill>
              </a:rPr>
            </a:br>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subTitle" idx="1"/>
          </p:nvPr>
        </p:nvSpPr>
        <p:spPr>
          <a:xfrm>
            <a:off x="3401801" y="2705431"/>
            <a:ext cx="8087834" cy="214657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endParaRPr dirty="0"/>
          </a:p>
          <a:p>
            <a:pPr marL="0" lvl="0" indent="0" algn="l" rtl="0">
              <a:lnSpc>
                <a:spcPct val="100000"/>
              </a:lnSpc>
              <a:spcBef>
                <a:spcPts val="0"/>
              </a:spcBef>
              <a:spcAft>
                <a:spcPts val="0"/>
              </a:spcAft>
              <a:buSzPts val="2400"/>
              <a:buNone/>
            </a:pPr>
            <a:r>
              <a:rPr lang="en-US" dirty="0"/>
              <a:t>Jocel Sabellano</a:t>
            </a:r>
            <a:endParaRPr dirty="0"/>
          </a:p>
          <a:p>
            <a:pPr marL="342900" lvl="0" indent="-342900" algn="l" rtl="0">
              <a:lnSpc>
                <a:spcPct val="100000"/>
              </a:lnSpc>
              <a:spcBef>
                <a:spcPts val="0"/>
              </a:spcBef>
              <a:spcAft>
                <a:spcPts val="0"/>
              </a:spcAft>
              <a:buSzPts val="2400"/>
              <a:buFont typeface="Arial"/>
              <a:buChar char="•"/>
            </a:pPr>
            <a:r>
              <a:rPr lang="en-US" sz="1800" dirty="0"/>
              <a:t>Sr Systems Engineer, Evercore</a:t>
            </a:r>
            <a:endParaRPr dirty="0"/>
          </a:p>
          <a:p>
            <a:pPr marL="342900" lvl="0" indent="-342900" algn="l" rtl="0">
              <a:lnSpc>
                <a:spcPct val="100000"/>
              </a:lnSpc>
              <a:spcBef>
                <a:spcPts val="0"/>
              </a:spcBef>
              <a:spcAft>
                <a:spcPts val="0"/>
              </a:spcAft>
              <a:buSzPts val="2400"/>
              <a:buFont typeface="Arial"/>
              <a:buChar char="•"/>
            </a:pPr>
            <a:r>
              <a:rPr lang="en-US" sz="1800" dirty="0"/>
              <a:t>I write automations</a:t>
            </a:r>
            <a:endParaRPr dirty="0"/>
          </a:p>
          <a:p>
            <a:pPr marL="342900" lvl="0" indent="-342900" algn="l" rtl="0">
              <a:lnSpc>
                <a:spcPct val="100000"/>
              </a:lnSpc>
              <a:spcBef>
                <a:spcPts val="0"/>
              </a:spcBef>
              <a:spcAft>
                <a:spcPts val="0"/>
              </a:spcAft>
              <a:buSzPts val="2400"/>
              <a:buFont typeface="Arial"/>
              <a:buChar char="•"/>
            </a:pPr>
            <a:r>
              <a:rPr lang="en-US" sz="1800" dirty="0"/>
              <a:t>github.com/</a:t>
            </a:r>
            <a:r>
              <a:rPr lang="en-US" sz="1800" dirty="0" err="1"/>
              <a:t>theitrx</a:t>
            </a:r>
            <a:endParaRPr sz="1800" dirty="0"/>
          </a:p>
          <a:p>
            <a:pPr marL="0" lvl="0" indent="0" algn="l" rtl="0">
              <a:lnSpc>
                <a:spcPct val="100000"/>
              </a:lnSpc>
              <a:spcBef>
                <a:spcPts val="0"/>
              </a:spcBef>
              <a:spcAft>
                <a:spcPts val="0"/>
              </a:spcAft>
              <a:buSzPts val="2400"/>
              <a:buNone/>
            </a:pPr>
            <a:endParaRPr dirty="0"/>
          </a:p>
          <a:p>
            <a:pPr marL="0" lvl="0" indent="0" algn="l" rtl="0">
              <a:lnSpc>
                <a:spcPct val="100000"/>
              </a:lnSpc>
              <a:spcBef>
                <a:spcPts val="0"/>
              </a:spcBef>
              <a:spcAft>
                <a:spcPts val="0"/>
              </a:spcAft>
              <a:buSzPts val="2400"/>
              <a:buNone/>
            </a:pPr>
            <a:endParaRPr dirty="0"/>
          </a:p>
        </p:txBody>
      </p:sp>
      <p:sp>
        <p:nvSpPr>
          <p:cNvPr id="113" name="Google Shape;113;p18"/>
          <p:cNvSpPr txBox="1">
            <a:spLocks noGrp="1"/>
          </p:cNvSpPr>
          <p:nvPr>
            <p:ph type="title"/>
          </p:nvPr>
        </p:nvSpPr>
        <p:spPr>
          <a:xfrm>
            <a:off x="1075220" y="1837549"/>
            <a:ext cx="7533300" cy="979200"/>
          </a:xfrm>
          <a:prstGeom prst="rect">
            <a:avLst/>
          </a:prstGeom>
          <a:noFill/>
          <a:ln>
            <a:noFill/>
          </a:ln>
        </p:spPr>
        <p:txBody>
          <a:bodyPr spcFirstLastPara="1" wrap="square" lIns="0" tIns="0" rIns="0" bIns="0" anchor="b" anchorCtr="0">
            <a:noAutofit/>
          </a:bodyPr>
          <a:lstStyle/>
          <a:p>
            <a:pPr marL="0" lvl="0" indent="0" algn="l" rtl="0">
              <a:lnSpc>
                <a:spcPct val="105000"/>
              </a:lnSpc>
              <a:spcBef>
                <a:spcPts val="0"/>
              </a:spcBef>
              <a:spcAft>
                <a:spcPts val="0"/>
              </a:spcAft>
              <a:buSzPts val="3400"/>
              <a:buNone/>
            </a:pPr>
            <a:r>
              <a:rPr lang="en-US" sz="4400"/>
              <a:t>:~# whoami</a:t>
            </a:r>
            <a:endParaRPr sz="4400"/>
          </a:p>
        </p:txBody>
      </p:sp>
      <p:pic>
        <p:nvPicPr>
          <p:cNvPr id="114" name="Google Shape;114;p18" descr="A person wearing a suit and tie smiling at the camera&#10;&#10;Description automatically generated"/>
          <p:cNvPicPr preferRelativeResize="0"/>
          <p:nvPr/>
        </p:nvPicPr>
        <p:blipFill rotWithShape="1">
          <a:blip r:embed="rId3">
            <a:alphaModFix/>
          </a:blip>
          <a:srcRect/>
          <a:stretch/>
        </p:blipFill>
        <p:spPr>
          <a:xfrm>
            <a:off x="1075220" y="3063460"/>
            <a:ext cx="2166937" cy="214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2000" advTm="27440"/>
    </mc:Choice>
    <mc:Fallback xmlns="">
      <p:transition spd="slow" advTm="2744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0"/>
          <p:cNvSpPr txBox="1">
            <a:spLocks noGrp="1"/>
          </p:cNvSpPr>
          <p:nvPr>
            <p:ph type="title"/>
          </p:nvPr>
        </p:nvSpPr>
        <p:spPr>
          <a:xfrm>
            <a:off x="447774" y="559774"/>
            <a:ext cx="7101341"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API</a:t>
            </a:r>
            <a:br>
              <a:rPr lang="en-US" sz="3200" dirty="0"/>
            </a:br>
            <a:br>
              <a:rPr lang="en-US" sz="3200" dirty="0"/>
            </a:br>
            <a:r>
              <a:rPr lang="en-US" sz="2400" dirty="0"/>
              <a:t>Integrations</a:t>
            </a:r>
            <a:br>
              <a:rPr lang="en-US" sz="3200" dirty="0"/>
            </a:br>
            <a:br>
              <a:rPr lang="en-US" sz="3200" dirty="0"/>
            </a:br>
            <a:r>
              <a:rPr lang="en-US" sz="2000" dirty="0"/>
              <a:t>ITSM Systems</a:t>
            </a:r>
            <a:br>
              <a:rPr lang="en-US" sz="2000" dirty="0"/>
            </a:br>
            <a:r>
              <a:rPr lang="en-US" sz="2000" dirty="0"/>
              <a:t>Monitoring</a:t>
            </a:r>
            <a:br>
              <a:rPr lang="en-US" sz="2000" dirty="0"/>
            </a:br>
            <a:r>
              <a:rPr lang="en-US" sz="2000" dirty="0"/>
              <a:t>Observability</a:t>
            </a:r>
            <a:br>
              <a:rPr lang="en-US" sz="2000" dirty="0"/>
            </a:br>
            <a:r>
              <a:rPr lang="en-US" sz="2000" dirty="0"/>
              <a:t>Public cloud</a:t>
            </a:r>
            <a:br>
              <a:rPr lang="en-US" sz="2000" dirty="0"/>
            </a:br>
            <a:r>
              <a:rPr lang="en-US" sz="2000" dirty="0"/>
              <a:t>Security platforms</a:t>
            </a:r>
            <a:br>
              <a:rPr lang="en-US" sz="2000" dirty="0"/>
            </a:br>
            <a:r>
              <a:rPr lang="en-US" sz="2000" dirty="0"/>
              <a:t>Virtualization systems</a:t>
            </a:r>
            <a:br>
              <a:rPr lang="en-US" sz="3200" dirty="0"/>
            </a:br>
            <a:br>
              <a:rPr lang="en-US" sz="3200" dirty="0"/>
            </a:br>
            <a:br>
              <a:rPr lang="en-US" sz="3200" dirty="0"/>
            </a:br>
            <a:br>
              <a:rPr lang="en-US" sz="3200" dirty="0"/>
            </a:br>
            <a:br>
              <a:rPr lang="en-US" sz="3200" dirty="0"/>
            </a:br>
            <a:br>
              <a:rPr lang="en-US" sz="2400" dirty="0"/>
            </a:br>
            <a:r>
              <a:rPr lang="en-US" sz="2400" dirty="0"/>
              <a:t> </a:t>
            </a:r>
            <a:br>
              <a:rPr lang="en-US" sz="2400" dirty="0"/>
            </a:br>
            <a:br>
              <a:rPr lang="en-US" sz="3200" dirty="0"/>
            </a:br>
            <a:endParaRPr sz="4000" dirty="0"/>
          </a:p>
        </p:txBody>
      </p:sp>
      <p:pic>
        <p:nvPicPr>
          <p:cNvPr id="3" name="Picture 2">
            <a:extLst>
              <a:ext uri="{FF2B5EF4-FFF2-40B4-BE49-F238E27FC236}">
                <a16:creationId xmlns:a16="http://schemas.microsoft.com/office/drawing/2014/main" id="{F1FEECE8-DAF8-CA14-6734-23913CBAF72D}"/>
              </a:ext>
            </a:extLst>
          </p:cNvPr>
          <p:cNvPicPr>
            <a:picLocks noChangeAspect="1"/>
          </p:cNvPicPr>
          <p:nvPr/>
        </p:nvPicPr>
        <p:blipFill>
          <a:blip r:embed="rId3"/>
          <a:stretch>
            <a:fillRect/>
          </a:stretch>
        </p:blipFill>
        <p:spPr>
          <a:xfrm>
            <a:off x="4389960" y="1347336"/>
            <a:ext cx="5070858" cy="3926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447775" y="559774"/>
            <a:ext cx="6825000"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Common Scenarios</a:t>
            </a:r>
            <a:br>
              <a:rPr lang="en-US" sz="3200" dirty="0"/>
            </a:br>
            <a:br>
              <a:rPr lang="en-US" sz="3200" dirty="0"/>
            </a:br>
            <a:r>
              <a:rPr lang="en-US" sz="2400" dirty="0"/>
              <a:t>Real-World Challenges</a:t>
            </a:r>
            <a:br>
              <a:rPr lang="en-US" sz="2400" dirty="0"/>
            </a:br>
            <a:br>
              <a:rPr lang="en-US" sz="2400" dirty="0"/>
            </a:br>
            <a:r>
              <a:rPr lang="en-US" sz="2000" dirty="0"/>
              <a:t>The Problem to Solve</a:t>
            </a:r>
            <a:br>
              <a:rPr lang="en-US" sz="2400" dirty="0"/>
            </a:br>
            <a:r>
              <a:rPr lang="en-US" sz="2400" dirty="0"/>
              <a:t>       </a:t>
            </a:r>
            <a:r>
              <a:rPr lang="en-US" sz="1600" dirty="0"/>
              <a:t>Governance</a:t>
            </a:r>
            <a:br>
              <a:rPr lang="en-US" sz="1600" dirty="0"/>
            </a:br>
            <a:r>
              <a:rPr lang="en-US" sz="1600" dirty="0"/>
              <a:t>           Security</a:t>
            </a:r>
            <a:br>
              <a:rPr lang="en-US" sz="1600" dirty="0"/>
            </a:br>
            <a:r>
              <a:rPr lang="en-US" sz="1600" dirty="0"/>
              <a:t>           Standards</a:t>
            </a:r>
            <a:br>
              <a:rPr lang="en-US" sz="1600" dirty="0"/>
            </a:br>
            <a:r>
              <a:rPr lang="en-US" sz="1600" dirty="0"/>
              <a:t>           </a:t>
            </a:r>
            <a:r>
              <a:rPr kumimoji="0" lang="en-US" sz="1600" b="0" i="0" u="none" strike="noStrike" kern="0" cap="none" spc="0" normalizeH="0" baseline="0" noProof="0" dirty="0">
                <a:ln>
                  <a:noFill/>
                </a:ln>
                <a:solidFill>
                  <a:srgbClr val="FFFFFF"/>
                </a:solidFill>
                <a:effectLst/>
                <a:uLnTx/>
                <a:uFillTx/>
                <a:latin typeface="Red Hat Display"/>
                <a:ea typeface="Red Hat Display"/>
                <a:cs typeface="Red Hat Display"/>
                <a:sym typeface="Red Hat Display"/>
              </a:rPr>
              <a:t>Enterprise Features</a:t>
            </a:r>
            <a:br>
              <a:rPr lang="en-US" sz="2400" dirty="0"/>
            </a:br>
            <a:br>
              <a:rPr lang="en-US" sz="2400" dirty="0"/>
            </a:br>
            <a:r>
              <a:rPr lang="en-US" sz="2000" dirty="0"/>
              <a:t>Overcoming the Limitations</a:t>
            </a:r>
            <a:br>
              <a:rPr lang="en-US" sz="2400" dirty="0"/>
            </a:br>
            <a:r>
              <a:rPr lang="en-US" sz="2400" dirty="0"/>
              <a:t>       </a:t>
            </a:r>
            <a:r>
              <a:rPr lang="en-US" sz="1600" dirty="0"/>
              <a:t>Uniform Invocation</a:t>
            </a:r>
            <a:br>
              <a:rPr lang="en-US" sz="1600" dirty="0"/>
            </a:br>
            <a:r>
              <a:rPr lang="en-US" sz="1600" dirty="0"/>
              <a:t>          Integration Channel</a:t>
            </a:r>
            <a:br>
              <a:rPr lang="en-US" sz="1600" dirty="0"/>
            </a:br>
            <a:r>
              <a:rPr lang="en-US" sz="1600" dirty="0"/>
              <a:t>          Usability</a:t>
            </a:r>
            <a:br>
              <a:rPr lang="en-US" sz="1600" dirty="0"/>
            </a:br>
            <a:r>
              <a:rPr lang="en-US" sz="1600" dirty="0"/>
              <a:t>          Maintainability</a:t>
            </a:r>
            <a:br>
              <a:rPr lang="en-US" sz="1600" dirty="0"/>
            </a:br>
            <a:r>
              <a:rPr lang="en-US" sz="1600" dirty="0"/>
              <a:t>          Continuous Improvement</a:t>
            </a:r>
            <a:br>
              <a:rPr lang="en-US" sz="1600" dirty="0"/>
            </a:br>
            <a:r>
              <a:rPr lang="en-US" sz="1600" dirty="0"/>
              <a:t>         </a:t>
            </a:r>
            <a:br>
              <a:rPr lang="en-US" sz="1600" dirty="0"/>
            </a:br>
            <a:br>
              <a:rPr lang="en-US" sz="1600" dirty="0"/>
            </a:br>
            <a:br>
              <a:rPr lang="en-US" sz="2400" dirty="0"/>
            </a:br>
            <a:r>
              <a:rPr lang="en-US" sz="2400" dirty="0"/>
              <a:t> </a:t>
            </a:r>
            <a:br>
              <a:rPr lang="en-US" sz="2400" dirty="0"/>
            </a:br>
            <a:br>
              <a:rPr lang="en-US" sz="3200" dirty="0"/>
            </a:br>
            <a:endParaRPr sz="4000" dirty="0"/>
          </a:p>
        </p:txBody>
      </p:sp>
      <p:pic>
        <p:nvPicPr>
          <p:cNvPr id="1032" name="Picture 8" descr="Real-World Challenges And Their Solutions — Part 12 | by Rakesh4real |  Fnplus Club | Medium">
            <a:extLst>
              <a:ext uri="{FF2B5EF4-FFF2-40B4-BE49-F238E27FC236}">
                <a16:creationId xmlns:a16="http://schemas.microsoft.com/office/drawing/2014/main" id="{7B168A0B-9217-E0F1-70D7-58EC8CCF5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974" y="1669311"/>
            <a:ext cx="4835156" cy="3223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447775" y="559774"/>
            <a:ext cx="6825000" cy="6298225"/>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Why</a:t>
            </a:r>
            <a:br>
              <a:rPr lang="en-US" sz="3200" dirty="0"/>
            </a:br>
            <a:br>
              <a:rPr lang="en-US" sz="3200" dirty="0"/>
            </a:br>
            <a:r>
              <a:rPr lang="en-US" sz="3200" dirty="0"/>
              <a:t>..</a:t>
            </a:r>
            <a:r>
              <a:rPr lang="en-US" sz="2400" dirty="0"/>
              <a:t>Ansible-</a:t>
            </a:r>
            <a:r>
              <a:rPr lang="en-US" sz="2400" dirty="0" err="1"/>
              <a:t>lize</a:t>
            </a:r>
            <a:r>
              <a:rPr lang="en-US" sz="2400" dirty="0"/>
              <a:t> </a:t>
            </a:r>
            <a:r>
              <a:rPr lang="en-US" sz="2400" dirty="0" err="1"/>
              <a:t>Powershell</a:t>
            </a:r>
            <a:r>
              <a:rPr lang="en-US" sz="2400" dirty="0"/>
              <a:t> Automations?</a:t>
            </a:r>
            <a:br>
              <a:rPr lang="en-US" sz="2400" dirty="0"/>
            </a:br>
            <a:br>
              <a:rPr lang="en-US" sz="2400" dirty="0"/>
            </a:br>
            <a:r>
              <a:rPr lang="en-US" sz="2000" b="0" i="0" u="none" strike="noStrike" cap="none" dirty="0">
                <a:solidFill>
                  <a:srgbClr val="FFFFFF"/>
                </a:solidFill>
                <a:latin typeface="Red Hat Display"/>
                <a:ea typeface="Red Hat Display"/>
                <a:cs typeface="Red Hat Display"/>
                <a:sym typeface="Red Hat Display"/>
              </a:rPr>
              <a:t>As a Consumer</a:t>
            </a:r>
            <a:br>
              <a:rPr lang="en-US" sz="2400" b="0" i="0" u="none" strike="noStrike" cap="none" dirty="0">
                <a:solidFill>
                  <a:srgbClr val="FFFFFF"/>
                </a:solidFill>
                <a:latin typeface="Red Hat Display"/>
                <a:ea typeface="Red Hat Display"/>
                <a:cs typeface="Red Hat Display"/>
                <a:sym typeface="Red Hat Display"/>
              </a:rPr>
            </a:br>
            <a:r>
              <a:rPr lang="en-US" sz="1600" b="0" i="0" u="none" strike="noStrike" cap="none" dirty="0">
                <a:solidFill>
                  <a:srgbClr val="FFFFFF"/>
                </a:solidFill>
                <a:latin typeface="Red Hat Display"/>
                <a:ea typeface="Red Hat Display"/>
                <a:cs typeface="Red Hat Display"/>
                <a:sym typeface="Red Hat Display"/>
              </a:rPr>
              <a:t>      Centralization</a:t>
            </a:r>
            <a:br>
              <a:rPr lang="en-US" sz="1600" b="0" i="0" u="none" strike="noStrike" cap="none" dirty="0">
                <a:solidFill>
                  <a:srgbClr val="FFFFFF"/>
                </a:solidFill>
                <a:latin typeface="Red Hat Display"/>
                <a:ea typeface="Red Hat Display"/>
                <a:cs typeface="Red Hat Display"/>
                <a:sym typeface="Red Hat Display"/>
              </a:rPr>
            </a:br>
            <a:r>
              <a:rPr lang="en-US" sz="1600" b="0" i="0" u="none" strike="noStrike" cap="none" dirty="0">
                <a:solidFill>
                  <a:srgbClr val="FFFFFF"/>
                </a:solidFill>
                <a:latin typeface="Red Hat Display"/>
                <a:ea typeface="Red Hat Display"/>
                <a:cs typeface="Red Hat Display"/>
                <a:sym typeface="Red Hat Display"/>
              </a:rPr>
              <a:t>      Ease of Use</a:t>
            </a:r>
            <a:br>
              <a:rPr lang="en-US" sz="1600" b="0" i="0" u="none" strike="noStrike" cap="none" dirty="0">
                <a:solidFill>
                  <a:srgbClr val="FFFFFF"/>
                </a:solidFill>
                <a:latin typeface="Red Hat Display"/>
                <a:ea typeface="Red Hat Display"/>
                <a:cs typeface="Red Hat Display"/>
                <a:sym typeface="Red Hat Display"/>
              </a:rPr>
            </a:br>
            <a:r>
              <a:rPr lang="en-US" sz="1600" b="0" i="0" u="none" strike="noStrike" cap="none" dirty="0">
                <a:solidFill>
                  <a:srgbClr val="FFFFFF"/>
                </a:solidFill>
                <a:latin typeface="Red Hat Display"/>
                <a:ea typeface="Red Hat Display"/>
                <a:cs typeface="Red Hat Display"/>
                <a:sym typeface="Red Hat Display"/>
              </a:rPr>
              <a:t>      Integration</a:t>
            </a:r>
            <a:br>
              <a:rPr lang="en-US" sz="1600" b="0" i="0" u="none" strike="noStrike" cap="none" dirty="0">
                <a:solidFill>
                  <a:srgbClr val="FFFFFF"/>
                </a:solidFill>
                <a:latin typeface="Red Hat Display"/>
                <a:ea typeface="Red Hat Display"/>
                <a:cs typeface="Red Hat Display"/>
                <a:sym typeface="Red Hat Display"/>
              </a:rPr>
            </a:br>
            <a:br>
              <a:rPr lang="en-US" sz="2400" dirty="0"/>
            </a:br>
            <a:r>
              <a:rPr lang="en-US" sz="2000" dirty="0"/>
              <a:t>As a Developer</a:t>
            </a:r>
            <a:br>
              <a:rPr lang="en-US" sz="2400" dirty="0"/>
            </a:br>
            <a:r>
              <a:rPr lang="en-US" sz="2400" dirty="0"/>
              <a:t>    </a:t>
            </a:r>
            <a:r>
              <a:rPr lang="en-US" sz="1600" dirty="0"/>
              <a:t>Maintainability</a:t>
            </a:r>
            <a:br>
              <a:rPr lang="en-US" sz="1600" dirty="0"/>
            </a:br>
            <a:r>
              <a:rPr lang="en-US" sz="1600" dirty="0"/>
              <a:t>      Collaboration</a:t>
            </a:r>
            <a:br>
              <a:rPr lang="en-US" sz="1600" dirty="0"/>
            </a:br>
            <a:r>
              <a:rPr lang="en-US" sz="1600" dirty="0"/>
              <a:t>      Productivity</a:t>
            </a:r>
            <a:br>
              <a:rPr lang="en-US" sz="1600" dirty="0"/>
            </a:br>
            <a:r>
              <a:rPr lang="en-US" sz="1600" dirty="0"/>
              <a:t>      Wider ecosystem</a:t>
            </a:r>
            <a:br>
              <a:rPr lang="en-US" sz="1600" dirty="0"/>
            </a:br>
            <a:r>
              <a:rPr lang="en-US" sz="1600" dirty="0"/>
              <a:t>      Ease of use</a:t>
            </a:r>
            <a:br>
              <a:rPr lang="en-US" sz="2400" dirty="0"/>
            </a:br>
            <a:br>
              <a:rPr lang="en-US" sz="2400" dirty="0"/>
            </a:br>
            <a:br>
              <a:rPr lang="en-US" sz="2400" dirty="0"/>
            </a:br>
            <a:br>
              <a:rPr lang="en-US" sz="2400" dirty="0"/>
            </a:br>
            <a:br>
              <a:rPr lang="en-US" sz="2400" dirty="0"/>
            </a:br>
            <a:br>
              <a:rPr lang="en-US" sz="3200" dirty="0"/>
            </a:br>
            <a:endParaRPr sz="4000" dirty="0"/>
          </a:p>
        </p:txBody>
      </p:sp>
      <p:pic>
        <p:nvPicPr>
          <p:cNvPr id="13" name="Picture 12" descr="A circular diagram with text&#10;&#10;AI-generated content may be incorrect.">
            <a:extLst>
              <a:ext uri="{FF2B5EF4-FFF2-40B4-BE49-F238E27FC236}">
                <a16:creationId xmlns:a16="http://schemas.microsoft.com/office/drawing/2014/main" id="{4F2B7514-FA88-4170-7933-31D2138B9C04}"/>
              </a:ext>
            </a:extLst>
          </p:cNvPr>
          <p:cNvPicPr>
            <a:picLocks noChangeAspect="1"/>
          </p:cNvPicPr>
          <p:nvPr/>
        </p:nvPicPr>
        <p:blipFill>
          <a:blip r:embed="rId3"/>
          <a:stretch>
            <a:fillRect/>
          </a:stretch>
        </p:blipFill>
        <p:spPr>
          <a:xfrm>
            <a:off x="5316746" y="2212051"/>
            <a:ext cx="3389010" cy="34494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2000" advTm="64191"/>
    </mc:Choice>
    <mc:Fallback xmlns="">
      <p:transition spd="slow" advTm="6419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447775" y="559774"/>
            <a:ext cx="6825000"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Why</a:t>
            </a:r>
            <a:br>
              <a:rPr lang="en-US" sz="3200" dirty="0"/>
            </a:br>
            <a:br>
              <a:rPr lang="en-US" sz="2400" dirty="0"/>
            </a:br>
            <a:r>
              <a:rPr lang="en-US" sz="3200" dirty="0"/>
              <a:t>..</a:t>
            </a:r>
            <a:r>
              <a:rPr lang="en-US" sz="2400" dirty="0"/>
              <a:t>Ansible-</a:t>
            </a:r>
            <a:r>
              <a:rPr lang="en-US" sz="2400" dirty="0" err="1"/>
              <a:t>lize</a:t>
            </a:r>
            <a:r>
              <a:rPr lang="en-US" sz="2400" dirty="0"/>
              <a:t> </a:t>
            </a:r>
            <a:r>
              <a:rPr lang="en-US" sz="2400" dirty="0" err="1"/>
              <a:t>Powershell</a:t>
            </a:r>
            <a:r>
              <a:rPr lang="en-US" sz="2400" dirty="0"/>
              <a:t> Automations?</a:t>
            </a:r>
            <a:br>
              <a:rPr lang="en-US" sz="2400" dirty="0"/>
            </a:br>
            <a:br>
              <a:rPr lang="en-US" sz="2400" dirty="0"/>
            </a:br>
            <a:r>
              <a:rPr lang="en-US" sz="2000" dirty="0"/>
              <a:t>Security</a:t>
            </a:r>
            <a:br>
              <a:rPr lang="en-US" sz="2400" dirty="0"/>
            </a:br>
            <a:r>
              <a:rPr lang="en-US" sz="1600" dirty="0"/>
              <a:t>       Audit</a:t>
            </a:r>
            <a:br>
              <a:rPr lang="en-US" sz="1600" dirty="0"/>
            </a:br>
            <a:r>
              <a:rPr lang="en-US" sz="1600" dirty="0"/>
              <a:t>       Compliance  </a:t>
            </a:r>
            <a:br>
              <a:rPr lang="en-US" sz="2000" dirty="0"/>
            </a:br>
            <a:br>
              <a:rPr lang="en-US" sz="2400" dirty="0"/>
            </a:br>
            <a:r>
              <a:rPr lang="en-US" sz="2000" dirty="0"/>
              <a:t>Data Collection</a:t>
            </a:r>
            <a:br>
              <a:rPr lang="en-US" sz="2400" dirty="0"/>
            </a:br>
            <a:r>
              <a:rPr lang="en-US" sz="1600" dirty="0"/>
              <a:t>      Metrics/Telemetry</a:t>
            </a:r>
            <a:br>
              <a:rPr lang="en-US" sz="1600" dirty="0"/>
            </a:br>
            <a:r>
              <a:rPr lang="en-US" sz="1600" dirty="0"/>
              <a:t>      Monitoring</a:t>
            </a:r>
            <a:br>
              <a:rPr lang="en-US" sz="2400" dirty="0"/>
            </a:br>
            <a:br>
              <a:rPr lang="en-US" sz="2400" dirty="0"/>
            </a:br>
            <a:r>
              <a:rPr lang="en-US" sz="2000" dirty="0"/>
              <a:t>Governance</a:t>
            </a:r>
            <a:br>
              <a:rPr lang="en-US" sz="2000" dirty="0"/>
            </a:br>
            <a:r>
              <a:rPr lang="en-US" sz="2000" dirty="0"/>
              <a:t>     </a:t>
            </a:r>
            <a:r>
              <a:rPr lang="en-US" sz="1600" dirty="0"/>
              <a:t>Standards</a:t>
            </a:r>
            <a:br>
              <a:rPr lang="en-US" sz="2400" dirty="0"/>
            </a:br>
            <a:r>
              <a:rPr lang="en-US" sz="1600" dirty="0"/>
              <a:t>      Operational Flows</a:t>
            </a:r>
            <a:br>
              <a:rPr lang="en-US" sz="1600" dirty="0"/>
            </a:br>
            <a:r>
              <a:rPr lang="en-US" sz="1600" dirty="0"/>
              <a:t>      Vertical and Horizontal Expansion</a:t>
            </a:r>
            <a:br>
              <a:rPr lang="en-US" sz="1600" dirty="0"/>
            </a:br>
            <a:r>
              <a:rPr lang="en-US" sz="1600" dirty="0"/>
              <a:t>      Continuous Improvement</a:t>
            </a:r>
            <a:br>
              <a:rPr lang="en-US" sz="3200" dirty="0"/>
            </a:br>
            <a:br>
              <a:rPr lang="en-US" sz="3200" dirty="0"/>
            </a:br>
            <a:br>
              <a:rPr lang="en-US" sz="3200" dirty="0"/>
            </a:br>
            <a:br>
              <a:rPr lang="en-US" sz="2400" dirty="0"/>
            </a:br>
            <a:r>
              <a:rPr lang="en-US" sz="2400" dirty="0"/>
              <a:t> </a:t>
            </a:r>
            <a:br>
              <a:rPr lang="en-US" sz="2400" dirty="0"/>
            </a:br>
            <a:br>
              <a:rPr lang="en-US" sz="3200" dirty="0"/>
            </a:br>
            <a:endParaRPr sz="4000" dirty="0"/>
          </a:p>
        </p:txBody>
      </p:sp>
      <p:pic>
        <p:nvPicPr>
          <p:cNvPr id="4098" name="Picture 2" descr="What is telemetry? | LogicMonitor">
            <a:extLst>
              <a:ext uri="{FF2B5EF4-FFF2-40B4-BE49-F238E27FC236}">
                <a16:creationId xmlns:a16="http://schemas.microsoft.com/office/drawing/2014/main" id="{411B1086-3350-E231-CA3F-D10ECB63877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355558" y="1518846"/>
            <a:ext cx="8768348" cy="4932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447775" y="559774"/>
            <a:ext cx="6434288"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Ultimate Goal</a:t>
            </a:r>
            <a:br>
              <a:rPr lang="en-US" sz="3200" dirty="0"/>
            </a:br>
            <a:br>
              <a:rPr lang="en-US" sz="3200" dirty="0"/>
            </a:br>
            <a:br>
              <a:rPr lang="en-US" sz="3200" dirty="0"/>
            </a:br>
            <a:r>
              <a:rPr lang="en-US" sz="4000" dirty="0"/>
              <a:t>The Goal</a:t>
            </a:r>
            <a:br>
              <a:rPr lang="en-US" sz="3200" dirty="0"/>
            </a:br>
            <a:r>
              <a:rPr lang="en-US" sz="3200" dirty="0"/>
              <a:t>        An Enterprise Grade</a:t>
            </a:r>
            <a:br>
              <a:rPr lang="en-US" sz="3200" dirty="0"/>
            </a:br>
            <a:r>
              <a:rPr lang="en-US" sz="3200" dirty="0"/>
              <a:t>               Automation Practice</a:t>
            </a:r>
            <a:br>
              <a:rPr lang="en-US" sz="3200" dirty="0"/>
            </a:br>
            <a:br>
              <a:rPr lang="en-US" sz="3200" dirty="0"/>
            </a:br>
            <a:br>
              <a:rPr lang="en-US" sz="3200" dirty="0"/>
            </a:br>
            <a:br>
              <a:rPr lang="en-US" sz="2400" dirty="0"/>
            </a:br>
            <a:r>
              <a:rPr lang="en-US" sz="2400" dirty="0"/>
              <a:t> </a:t>
            </a:r>
            <a:br>
              <a:rPr lang="en-US" sz="2400" dirty="0"/>
            </a:br>
            <a:br>
              <a:rPr lang="en-US" sz="3200" dirty="0"/>
            </a:br>
            <a:endParaRPr sz="4000" dirty="0"/>
          </a:p>
        </p:txBody>
      </p:sp>
      <p:pic>
        <p:nvPicPr>
          <p:cNvPr id="7" name="Picture 6">
            <a:extLst>
              <a:ext uri="{FF2B5EF4-FFF2-40B4-BE49-F238E27FC236}">
                <a16:creationId xmlns:a16="http://schemas.microsoft.com/office/drawing/2014/main" id="{6B8A6E72-65EC-EF7B-2875-1782C099FCA7}"/>
              </a:ext>
            </a:extLst>
          </p:cNvPr>
          <p:cNvPicPr>
            <a:picLocks noChangeAspect="1"/>
          </p:cNvPicPr>
          <p:nvPr/>
        </p:nvPicPr>
        <p:blipFill>
          <a:blip r:embed="rId3"/>
          <a:stretch>
            <a:fillRect/>
          </a:stretch>
        </p:blipFill>
        <p:spPr>
          <a:xfrm>
            <a:off x="6096000" y="1284410"/>
            <a:ext cx="4206240" cy="42891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447775" y="559774"/>
            <a:ext cx="9878480"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Onboarding Ansible</a:t>
            </a:r>
            <a:br>
              <a:rPr lang="en-US" sz="3200" dirty="0"/>
            </a:br>
            <a:br>
              <a:rPr lang="en-US" sz="3200" dirty="0"/>
            </a:br>
            <a:r>
              <a:rPr lang="en-US" sz="2400" dirty="0"/>
              <a:t>Crawl</a:t>
            </a:r>
            <a:br>
              <a:rPr lang="en-US" sz="3200" dirty="0"/>
            </a:br>
            <a:r>
              <a:rPr lang="en-US" sz="3200" dirty="0"/>
              <a:t>      </a:t>
            </a:r>
            <a:r>
              <a:rPr lang="en-US" sz="2000" dirty="0"/>
              <a:t>Inventory of scripts and automation</a:t>
            </a:r>
            <a:br>
              <a:rPr lang="en-US" sz="2000" dirty="0"/>
            </a:br>
            <a:r>
              <a:rPr lang="en-US" sz="2000" dirty="0"/>
              <a:t>          Writing pseudocode</a:t>
            </a:r>
            <a:br>
              <a:rPr lang="en-US" sz="2000" dirty="0"/>
            </a:br>
            <a:r>
              <a:rPr lang="en-US" sz="2000" dirty="0"/>
              <a:t>          Categorization</a:t>
            </a:r>
            <a:br>
              <a:rPr lang="en-US" sz="2000" dirty="0"/>
            </a:br>
            <a:r>
              <a:rPr lang="en-US" sz="2000" dirty="0"/>
              <a:t>          Design initial standards </a:t>
            </a:r>
            <a:br>
              <a:rPr lang="en-US" sz="2000" dirty="0"/>
            </a:br>
            <a:r>
              <a:rPr lang="en-US" sz="2000" dirty="0"/>
              <a:t>          Setup version control</a:t>
            </a:r>
            <a:br>
              <a:rPr lang="en-US" sz="2000" dirty="0"/>
            </a:br>
            <a:r>
              <a:rPr lang="en-US" sz="2000" dirty="0"/>
              <a:t>          Build connections</a:t>
            </a:r>
            <a:br>
              <a:rPr lang="en-US" sz="2000" dirty="0"/>
            </a:br>
            <a:r>
              <a:rPr lang="en-US" sz="2000" dirty="0"/>
              <a:t>          </a:t>
            </a:r>
            <a:br>
              <a:rPr lang="en-US" sz="3200" dirty="0"/>
            </a:br>
            <a:r>
              <a:rPr lang="en-US" sz="2400" dirty="0"/>
              <a:t>Walk</a:t>
            </a:r>
            <a:br>
              <a:rPr lang="en-US" sz="3200" dirty="0"/>
            </a:br>
            <a:r>
              <a:rPr lang="en-US" sz="3200" dirty="0"/>
              <a:t>      </a:t>
            </a:r>
            <a:r>
              <a:rPr lang="en-US" sz="2000" dirty="0"/>
              <a:t>Migrate your scripts</a:t>
            </a:r>
            <a:br>
              <a:rPr lang="en-US" sz="2000" dirty="0"/>
            </a:br>
            <a:r>
              <a:rPr lang="en-US" sz="2000" dirty="0"/>
              <a:t>          Implement standards</a:t>
            </a:r>
            <a:br>
              <a:rPr lang="en-US" sz="2000" dirty="0"/>
            </a:br>
            <a:r>
              <a:rPr lang="en-US" sz="2000" dirty="0"/>
              <a:t>          Cutover invocations</a:t>
            </a:r>
            <a:br>
              <a:rPr lang="en-US" sz="2000" dirty="0"/>
            </a:br>
            <a:r>
              <a:rPr lang="en-US" sz="2000" dirty="0"/>
              <a:t>          Setup metrics and telemetries</a:t>
            </a:r>
            <a:br>
              <a:rPr lang="en-US" sz="2000" dirty="0"/>
            </a:br>
            <a:r>
              <a:rPr lang="en-US" sz="2000" dirty="0"/>
              <a:t>          </a:t>
            </a:r>
            <a:br>
              <a:rPr lang="en-US" sz="2000" dirty="0"/>
            </a:br>
            <a:r>
              <a:rPr lang="en-US" sz="2000" dirty="0"/>
              <a:t>          </a:t>
            </a:r>
            <a:br>
              <a:rPr lang="en-US" sz="2000" dirty="0"/>
            </a:br>
            <a:r>
              <a:rPr lang="en-US" sz="2000" dirty="0"/>
              <a:t>          </a:t>
            </a:r>
            <a:br>
              <a:rPr lang="en-US" sz="3200" dirty="0"/>
            </a:br>
            <a:br>
              <a:rPr lang="en-US" sz="3200" dirty="0"/>
            </a:br>
            <a:br>
              <a:rPr lang="en-US" sz="2400" dirty="0"/>
            </a:br>
            <a:r>
              <a:rPr lang="en-US" sz="2400" dirty="0"/>
              <a:t> </a:t>
            </a:r>
            <a:br>
              <a:rPr lang="en-US" sz="2400" dirty="0"/>
            </a:br>
            <a:br>
              <a:rPr lang="en-US" sz="3200" dirty="0"/>
            </a:br>
            <a:endParaRPr sz="4000" dirty="0"/>
          </a:p>
        </p:txBody>
      </p:sp>
      <p:pic>
        <p:nvPicPr>
          <p:cNvPr id="7" name="Picture 6">
            <a:extLst>
              <a:ext uri="{FF2B5EF4-FFF2-40B4-BE49-F238E27FC236}">
                <a16:creationId xmlns:a16="http://schemas.microsoft.com/office/drawing/2014/main" id="{27377318-C9D8-9FF1-B699-2E3B574237F5}"/>
              </a:ext>
            </a:extLst>
          </p:cNvPr>
          <p:cNvPicPr>
            <a:picLocks noChangeAspect="1"/>
          </p:cNvPicPr>
          <p:nvPr/>
        </p:nvPicPr>
        <p:blipFill>
          <a:blip r:embed="rId3"/>
          <a:stretch>
            <a:fillRect/>
          </a:stretch>
        </p:blipFill>
        <p:spPr>
          <a:xfrm>
            <a:off x="5984388" y="2242491"/>
            <a:ext cx="4963218" cy="2695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47775" y="559774"/>
            <a:ext cx="6825000"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3200" dirty="0"/>
              <a:t>:~# Onboarding Ansible</a:t>
            </a:r>
            <a:br>
              <a:rPr lang="en-US" sz="3200" dirty="0"/>
            </a:br>
            <a:br>
              <a:rPr lang="en-US" sz="3200" dirty="0"/>
            </a:br>
            <a:r>
              <a:rPr lang="en-US" sz="2400" dirty="0"/>
              <a:t>Run</a:t>
            </a:r>
            <a:br>
              <a:rPr lang="en-US" sz="2400" dirty="0"/>
            </a:br>
            <a:r>
              <a:rPr lang="en-US" sz="2000" dirty="0"/>
              <a:t>      Full-blown operations</a:t>
            </a:r>
            <a:br>
              <a:rPr lang="en-US" sz="2000" dirty="0"/>
            </a:br>
            <a:r>
              <a:rPr lang="en-US" sz="2000" dirty="0"/>
              <a:t>      Implement Integrations</a:t>
            </a:r>
            <a:br>
              <a:rPr lang="en-US" sz="2000" dirty="0"/>
            </a:br>
            <a:r>
              <a:rPr lang="en-US" sz="2000" dirty="0"/>
              <a:t>      Continuous improvement</a:t>
            </a:r>
            <a:br>
              <a:rPr lang="en-US" sz="2000" dirty="0"/>
            </a:br>
            <a:r>
              <a:rPr lang="en-US" sz="2000" dirty="0"/>
              <a:t>      Optimize</a:t>
            </a:r>
            <a:br>
              <a:rPr lang="en-US" sz="3200" dirty="0"/>
            </a:br>
            <a:br>
              <a:rPr lang="en-US" sz="3200" dirty="0"/>
            </a:br>
            <a:r>
              <a:rPr lang="en-US" sz="2400" dirty="0"/>
              <a:t>Fly</a:t>
            </a:r>
            <a:br>
              <a:rPr lang="en-US" sz="3200" dirty="0"/>
            </a:br>
            <a:r>
              <a:rPr lang="en-US" sz="2000" dirty="0"/>
              <a:t>       Expand to other silos</a:t>
            </a:r>
            <a:br>
              <a:rPr lang="en-US" sz="2000" dirty="0"/>
            </a:br>
            <a:r>
              <a:rPr lang="en-US" sz="2000" dirty="0"/>
              <a:t>       Innovate</a:t>
            </a:r>
            <a:endParaRPr sz="4000" dirty="0"/>
          </a:p>
        </p:txBody>
      </p:sp>
      <p:pic>
        <p:nvPicPr>
          <p:cNvPr id="3" name="Picture 2">
            <a:extLst>
              <a:ext uri="{FF2B5EF4-FFF2-40B4-BE49-F238E27FC236}">
                <a16:creationId xmlns:a16="http://schemas.microsoft.com/office/drawing/2014/main" id="{62AEAA11-018D-A5FA-A6FE-A0F0C7157043}"/>
              </a:ext>
            </a:extLst>
          </p:cNvPr>
          <p:cNvPicPr>
            <a:picLocks noChangeAspect="1"/>
          </p:cNvPicPr>
          <p:nvPr/>
        </p:nvPicPr>
        <p:blipFill>
          <a:blip r:embed="rId3"/>
          <a:stretch>
            <a:fillRect/>
          </a:stretch>
        </p:blipFill>
        <p:spPr>
          <a:xfrm>
            <a:off x="5396406" y="2049133"/>
            <a:ext cx="5361969" cy="2912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447775" y="559774"/>
            <a:ext cx="9227448" cy="5891267"/>
          </a:xfrm>
          <a:prstGeom prst="rect">
            <a:avLst/>
          </a:prstGeom>
          <a:noFill/>
          <a:ln>
            <a:noFill/>
          </a:ln>
        </p:spPr>
        <p:txBody>
          <a:bodyPr spcFirstLastPara="1" wrap="square" lIns="438900" tIns="91425" rIns="91425" bIns="91425" anchor="t" anchorCtr="0">
            <a:noAutofit/>
          </a:bodyPr>
          <a:lstStyle/>
          <a:p>
            <a:pPr marL="0" lvl="0" indent="0" algn="l" rtl="0">
              <a:lnSpc>
                <a:spcPct val="100000"/>
              </a:lnSpc>
              <a:spcBef>
                <a:spcPts val="0"/>
              </a:spcBef>
              <a:spcAft>
                <a:spcPts val="0"/>
              </a:spcAft>
              <a:buSzPts val="3400"/>
              <a:buNone/>
            </a:pPr>
            <a:r>
              <a:rPr lang="en-US" sz="1800" dirty="0"/>
              <a:t>:~# </a:t>
            </a:r>
            <a:r>
              <a:rPr lang="en-US" sz="3200" dirty="0"/>
              <a:t>Authentication</a:t>
            </a:r>
            <a:br>
              <a:rPr lang="en-US" sz="1800" dirty="0"/>
            </a:br>
            <a:br>
              <a:rPr lang="en-US" sz="1800" dirty="0"/>
            </a:br>
            <a:br>
              <a:rPr lang="en-US" sz="1800" dirty="0"/>
            </a:br>
            <a:r>
              <a:rPr lang="en-US" sz="2400" dirty="0" err="1"/>
              <a:t>WinRM</a:t>
            </a:r>
            <a:br>
              <a:rPr lang="en-US" sz="2400" dirty="0"/>
            </a:br>
            <a:br>
              <a:rPr lang="en-US" sz="1800" dirty="0"/>
            </a:br>
            <a:r>
              <a:rPr lang="en-US" sz="1600" dirty="0"/>
              <a:t>      Enable </a:t>
            </a:r>
            <a:r>
              <a:rPr lang="en-US" sz="1600" dirty="0" err="1"/>
              <a:t>PSRemoting</a:t>
            </a:r>
            <a:br>
              <a:rPr lang="en-US" sz="1600" dirty="0"/>
            </a:br>
            <a:r>
              <a:rPr lang="en-US" sz="1600" dirty="0"/>
              <a:t>      Server Certificate Auto-Enrolment</a:t>
            </a:r>
            <a:br>
              <a:rPr lang="en-US" sz="1600" dirty="0"/>
            </a:br>
            <a:r>
              <a:rPr lang="en-US" sz="1600" dirty="0"/>
              <a:t>      Bind to </a:t>
            </a:r>
            <a:r>
              <a:rPr lang="en-US" sz="1600" dirty="0" err="1"/>
              <a:t>Winrm</a:t>
            </a:r>
            <a:r>
              <a:rPr lang="en-US" sz="1600" dirty="0"/>
              <a:t>/Https (5986)</a:t>
            </a:r>
            <a:br>
              <a:rPr lang="en-US" sz="1600" dirty="0"/>
            </a:br>
            <a:r>
              <a:rPr lang="en-US" sz="1600" dirty="0"/>
              <a:t>      Cert/Password/</a:t>
            </a:r>
            <a:br>
              <a:rPr lang="en-US" sz="1600" dirty="0"/>
            </a:br>
            <a:r>
              <a:rPr lang="en-US" sz="1600" dirty="0"/>
              <a:t>      Kerberos/Basic/NTLM/</a:t>
            </a:r>
            <a:r>
              <a:rPr lang="en-US" sz="1600" dirty="0" err="1"/>
              <a:t>CredSSP</a:t>
            </a:r>
            <a:br>
              <a:rPr lang="en-US" sz="1600" dirty="0"/>
            </a:br>
            <a:r>
              <a:rPr lang="en-US" sz="1600" dirty="0"/>
              <a:t>      Script – https://bit.ly/4mdeUkP</a:t>
            </a: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r>
              <a:rPr lang="en-US" sz="1800" dirty="0"/>
              <a:t> </a:t>
            </a:r>
            <a:br>
              <a:rPr lang="en-US" sz="1800" dirty="0"/>
            </a:br>
            <a:br>
              <a:rPr lang="en-US" sz="1800" dirty="0"/>
            </a:br>
            <a:endParaRPr sz="1800" dirty="0"/>
          </a:p>
        </p:txBody>
      </p:sp>
      <p:graphicFrame>
        <p:nvGraphicFramePr>
          <p:cNvPr id="150" name="Google Shape;150;p25"/>
          <p:cNvGraphicFramePr/>
          <p:nvPr>
            <p:extLst>
              <p:ext uri="{D42A27DB-BD31-4B8C-83A1-F6EECF244321}">
                <p14:modId xmlns:p14="http://schemas.microsoft.com/office/powerpoint/2010/main" val="72801956"/>
              </p:ext>
            </p:extLst>
          </p:nvPr>
        </p:nvGraphicFramePr>
        <p:xfrm>
          <a:off x="1127051" y="3936087"/>
          <a:ext cx="7868095" cy="2621280"/>
        </p:xfrm>
        <a:graphic>
          <a:graphicData uri="http://schemas.openxmlformats.org/drawingml/2006/table">
            <a:tbl>
              <a:tblPr>
                <a:noFill/>
                <a:tableStyleId>{82728857-A01E-4E2D-A3AD-F39B13072F7C}</a:tableStyleId>
              </a:tblPr>
              <a:tblGrid>
                <a:gridCol w="1573619">
                  <a:extLst>
                    <a:ext uri="{9D8B030D-6E8A-4147-A177-3AD203B41FA5}">
                      <a16:colId xmlns:a16="http://schemas.microsoft.com/office/drawing/2014/main" val="20000"/>
                    </a:ext>
                  </a:extLst>
                </a:gridCol>
                <a:gridCol w="1573619">
                  <a:extLst>
                    <a:ext uri="{9D8B030D-6E8A-4147-A177-3AD203B41FA5}">
                      <a16:colId xmlns:a16="http://schemas.microsoft.com/office/drawing/2014/main" val="20001"/>
                    </a:ext>
                  </a:extLst>
                </a:gridCol>
                <a:gridCol w="1573619">
                  <a:extLst>
                    <a:ext uri="{9D8B030D-6E8A-4147-A177-3AD203B41FA5}">
                      <a16:colId xmlns:a16="http://schemas.microsoft.com/office/drawing/2014/main" val="20002"/>
                    </a:ext>
                  </a:extLst>
                </a:gridCol>
                <a:gridCol w="1573619">
                  <a:extLst>
                    <a:ext uri="{9D8B030D-6E8A-4147-A177-3AD203B41FA5}">
                      <a16:colId xmlns:a16="http://schemas.microsoft.com/office/drawing/2014/main" val="20003"/>
                    </a:ext>
                  </a:extLst>
                </a:gridCol>
                <a:gridCol w="1573619">
                  <a:extLst>
                    <a:ext uri="{9D8B030D-6E8A-4147-A177-3AD203B41FA5}">
                      <a16:colId xmlns:a16="http://schemas.microsoft.com/office/drawing/2014/main" val="20004"/>
                    </a:ext>
                  </a:extLst>
                </a:gridCol>
              </a:tblGrid>
              <a:tr h="617538">
                <a:tc>
                  <a:txBody>
                    <a:bodyPr/>
                    <a:lstStyle/>
                    <a:p>
                      <a:pPr marL="0" marR="0" lvl="0" indent="0" algn="l" rtl="0">
                        <a:lnSpc>
                          <a:spcPct val="100000"/>
                        </a:lnSpc>
                        <a:spcBef>
                          <a:spcPts val="0"/>
                        </a:spcBef>
                        <a:spcAft>
                          <a:spcPts val="0"/>
                        </a:spcAft>
                        <a:buNone/>
                      </a:pPr>
                      <a:r>
                        <a:rPr lang="en-US" sz="1400" b="1" u="none" strike="noStrike" cap="none"/>
                        <a:t>Option</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b="1" u="none" strike="noStrike" cap="none"/>
                        <a:t>Local Accounts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b="1" u="none" strike="noStrike" cap="none" dirty="0"/>
                        <a:t>Active Directory Accounts</a:t>
                      </a:r>
                      <a:endParaRPr dirty="0"/>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b="1" u="none" strike="noStrike" cap="none"/>
                        <a:t>Credential Delegation</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b="1" u="none" strike="noStrike" cap="none" dirty="0"/>
                        <a:t>HTTP Encryption</a:t>
                      </a:r>
                      <a:endParaRPr dirty="0"/>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extLst>
                  <a:ext uri="{0D108BD9-81ED-4DB2-BD59-A6C34878D82A}">
                    <a16:rowId xmlns:a16="http://schemas.microsoft.com/office/drawing/2014/main" val="10000"/>
                  </a:ext>
                </a:extLst>
              </a:tr>
              <a:tr h="285018">
                <a:tc>
                  <a:txBody>
                    <a:bodyPr/>
                    <a:lstStyle/>
                    <a:p>
                      <a:pPr marL="0" marR="0" lvl="0" indent="0" algn="l" rtl="0">
                        <a:lnSpc>
                          <a:spcPct val="100000"/>
                        </a:lnSpc>
                        <a:spcBef>
                          <a:spcPts val="0"/>
                        </a:spcBef>
                        <a:spcAft>
                          <a:spcPts val="0"/>
                        </a:spcAft>
                        <a:buNone/>
                      </a:pPr>
                      <a:r>
                        <a:rPr lang="en-US" sz="1400" u="none" strike="noStrike" cap="none"/>
                        <a:t>Basic</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dirty="0"/>
                        <a:t>No</a:t>
                      </a:r>
                      <a:endParaRPr dirty="0"/>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No</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No</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extLst>
                  <a:ext uri="{0D108BD9-81ED-4DB2-BD59-A6C34878D82A}">
                    <a16:rowId xmlns:a16="http://schemas.microsoft.com/office/drawing/2014/main" val="10001"/>
                  </a:ext>
                </a:extLst>
              </a:tr>
              <a:tr h="285018">
                <a:tc>
                  <a:txBody>
                    <a:bodyPr/>
                    <a:lstStyle/>
                    <a:p>
                      <a:pPr marL="0" marR="0" lvl="0" indent="0" algn="l" rtl="0">
                        <a:lnSpc>
                          <a:spcPct val="100000"/>
                        </a:lnSpc>
                        <a:spcBef>
                          <a:spcPts val="0"/>
                        </a:spcBef>
                        <a:spcAft>
                          <a:spcPts val="0"/>
                        </a:spcAft>
                        <a:buNone/>
                      </a:pPr>
                      <a:r>
                        <a:rPr lang="en-US" sz="1400" u="none" strike="noStrike" cap="none"/>
                        <a:t>Certificate</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u="none" strike="noStrike" cap="none" dirty="0"/>
                        <a:t>No</a:t>
                      </a:r>
                      <a:endParaRPr dirty="0"/>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u="none" strike="noStrike" cap="none"/>
                        <a:t>No</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u="none" strike="noStrike" cap="none" dirty="0"/>
                        <a:t>No</a:t>
                      </a:r>
                      <a:endParaRPr dirty="0"/>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extLst>
                  <a:ext uri="{0D108BD9-81ED-4DB2-BD59-A6C34878D82A}">
                    <a16:rowId xmlns:a16="http://schemas.microsoft.com/office/drawing/2014/main" val="10002"/>
                  </a:ext>
                </a:extLst>
              </a:tr>
              <a:tr h="285018">
                <a:tc>
                  <a:txBody>
                    <a:bodyPr/>
                    <a:lstStyle/>
                    <a:p>
                      <a:pPr marL="0" marR="0" lvl="0" indent="0" algn="l" rtl="0">
                        <a:lnSpc>
                          <a:spcPct val="100000"/>
                        </a:lnSpc>
                        <a:spcBef>
                          <a:spcPts val="0"/>
                        </a:spcBef>
                        <a:spcAft>
                          <a:spcPts val="0"/>
                        </a:spcAft>
                        <a:buNone/>
                      </a:pPr>
                      <a:r>
                        <a:rPr lang="en-US" sz="1400" u="none" strike="noStrike" cap="none"/>
                        <a:t>Kerberos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No</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extLst>
                  <a:ext uri="{0D108BD9-81ED-4DB2-BD59-A6C34878D82A}">
                    <a16:rowId xmlns:a16="http://schemas.microsoft.com/office/drawing/2014/main" val="10003"/>
                  </a:ext>
                </a:extLst>
              </a:tr>
              <a:tr h="285018">
                <a:tc>
                  <a:txBody>
                    <a:bodyPr/>
                    <a:lstStyle/>
                    <a:p>
                      <a:pPr marL="0" marR="0" lvl="0" indent="0" algn="l" rtl="0">
                        <a:lnSpc>
                          <a:spcPct val="100000"/>
                        </a:lnSpc>
                        <a:spcBef>
                          <a:spcPts val="0"/>
                        </a:spcBef>
                        <a:spcAft>
                          <a:spcPts val="0"/>
                        </a:spcAft>
                        <a:buNone/>
                      </a:pPr>
                      <a:r>
                        <a:rPr lang="en-US" sz="1400" u="none" strike="noStrike" cap="none"/>
                        <a:t>NTLM</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u="none" strike="noStrike" cap="none"/>
                        <a:t>No</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CFCFC"/>
                    </a:solidFill>
                  </a:tcPr>
                </a:tc>
                <a:extLst>
                  <a:ext uri="{0D108BD9-81ED-4DB2-BD59-A6C34878D82A}">
                    <a16:rowId xmlns:a16="http://schemas.microsoft.com/office/drawing/2014/main" val="10004"/>
                  </a:ext>
                </a:extLst>
              </a:tr>
              <a:tr h="285018">
                <a:tc>
                  <a:txBody>
                    <a:bodyPr/>
                    <a:lstStyle/>
                    <a:p>
                      <a:pPr marL="0" marR="0" lvl="0" indent="0" algn="l" rtl="0">
                        <a:lnSpc>
                          <a:spcPct val="100000"/>
                        </a:lnSpc>
                        <a:spcBef>
                          <a:spcPts val="0"/>
                        </a:spcBef>
                        <a:spcAft>
                          <a:spcPts val="0"/>
                        </a:spcAft>
                        <a:buNone/>
                      </a:pPr>
                      <a:r>
                        <a:rPr lang="en-US" sz="1400" u="none" strike="noStrike" cap="none"/>
                        <a:t>CredSSP</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a:t>Yes</a:t>
                      </a:r>
                      <a:endParaRPr/>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tc>
                  <a:txBody>
                    <a:bodyPr/>
                    <a:lstStyle/>
                    <a:p>
                      <a:pPr marL="0" marR="0" lvl="0" indent="0" algn="l" rtl="0">
                        <a:lnSpc>
                          <a:spcPct val="100000"/>
                        </a:lnSpc>
                        <a:spcBef>
                          <a:spcPts val="0"/>
                        </a:spcBef>
                        <a:spcAft>
                          <a:spcPts val="0"/>
                        </a:spcAft>
                        <a:buNone/>
                      </a:pPr>
                      <a:r>
                        <a:rPr lang="en-US" sz="1400" u="none" strike="noStrike" cap="none" dirty="0"/>
                        <a:t>Yes</a:t>
                      </a:r>
                      <a:endParaRPr dirty="0"/>
                    </a:p>
                  </a:txBody>
                  <a:tcPr marL="152400" marR="152400" marT="76200" marB="76200" anchor="ctr">
                    <a:lnL w="9525" cap="flat" cmpd="sng">
                      <a:solidFill>
                        <a:srgbClr val="E1E4E5"/>
                      </a:solidFill>
                      <a:prstDash val="solid"/>
                      <a:round/>
                      <a:headEnd type="none" w="sm" len="sm"/>
                      <a:tailEnd type="none" w="sm" len="sm"/>
                    </a:lnL>
                    <a:lnR w="9525" cap="flat" cmpd="sng">
                      <a:solidFill>
                        <a:srgbClr val="E1E4E5"/>
                      </a:solidFill>
                      <a:prstDash val="solid"/>
                      <a:round/>
                      <a:headEnd type="none" w="sm" len="sm"/>
                      <a:tailEnd type="none" w="sm" len="sm"/>
                    </a:lnR>
                    <a:lnT w="9525" cap="flat" cmpd="sng">
                      <a:solidFill>
                        <a:srgbClr val="E1E4E5"/>
                      </a:solidFill>
                      <a:prstDash val="solid"/>
                      <a:round/>
                      <a:headEnd type="none" w="sm" len="sm"/>
                      <a:tailEnd type="none" w="sm" len="sm"/>
                    </a:lnT>
                    <a:lnB w="9525" cap="flat" cmpd="sng">
                      <a:solidFill>
                        <a:srgbClr val="E1E4E5"/>
                      </a:solidFill>
                      <a:prstDash val="solid"/>
                      <a:round/>
                      <a:headEnd type="none" w="sm" len="sm"/>
                      <a:tailEnd type="none" w="sm" len="sm"/>
                    </a:lnB>
                    <a:solidFill>
                      <a:srgbClr val="F3F6F6"/>
                    </a:solidFill>
                  </a:tcP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15230</TotalTime>
  <Words>1405</Words>
  <Application>Microsoft Office PowerPoint</Application>
  <PresentationFormat>Widescreen</PresentationFormat>
  <Paragraphs>99</Paragraphs>
  <Slides>21</Slides>
  <Notes>21</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Noto Sans Symbols</vt:lpstr>
      <vt:lpstr>Consolas</vt:lpstr>
      <vt:lpstr>Red Hat Display</vt:lpstr>
      <vt:lpstr>Lato</vt:lpstr>
      <vt:lpstr>Red Hat Text Medium</vt:lpstr>
      <vt:lpstr>Wingdings</vt:lpstr>
      <vt:lpstr>Arial</vt:lpstr>
      <vt:lpstr>Red Hat Text</vt:lpstr>
      <vt:lpstr>Google Sans</vt:lpstr>
      <vt:lpstr>Red Hat widescreen template</vt:lpstr>
      <vt:lpstr>1_Red Hat widescreen template</vt:lpstr>
      <vt:lpstr>Powershell with Ansible</vt:lpstr>
      <vt:lpstr>:~# whoami</vt:lpstr>
      <vt:lpstr>:~# Common Scenarios  Real-World Challenges  The Problem to Solve        Governance            Security            Standards            Enterprise Features  Overcoming the Limitations        Uniform Invocation           Integration Channel           Usability           Maintainability           Continuous Improvement                </vt:lpstr>
      <vt:lpstr>:~# Why  ..Ansible-lize Powershell Automations?  As a Consumer       Centralization       Ease of Use       Integration  As a Developer     Maintainability       Collaboration       Productivity       Wider ecosystem       Ease of use      </vt:lpstr>
      <vt:lpstr>:~# Why  ..Ansible-lize Powershell Automations?  Security        Audit        Compliance    Data Collection       Metrics/Telemetry       Monitoring  Governance      Standards       Operational Flows       Vertical and Horizontal Expansion       Continuous Improvement       </vt:lpstr>
      <vt:lpstr>:~# Ultimate Goal   The Goal         An Enterprise Grade                Automation Practice       </vt:lpstr>
      <vt:lpstr>:~# Onboarding Ansible  Crawl       Inventory of scripts and automation           Writing pseudocode           Categorization           Design initial standards            Setup version control           Build connections            Walk       Migrate your scripts           Implement standards           Cutover invocations           Setup metrics and telemetries                                       </vt:lpstr>
      <vt:lpstr>:~# Onboarding Ansible  Run       Full-blown operations       Implement Integrations       Continuous improvement       Optimize  Fly        Expand to other silos        Innovate</vt:lpstr>
      <vt:lpstr>:~# Authentication   WinRM        Enable PSRemoting       Server Certificate Auto-Enrolment       Bind to Winrm/Https (5986)       Cert/Password/       Kerberos/Basic/NTLM/CredSSP       Script – https://bit.ly/4mdeUkP             </vt:lpstr>
      <vt:lpstr>:~# Authentication   SSH        Enable/Update SSH Server       Enable service and Firewall Exceptions       Key/Password/GSSAPI       </vt:lpstr>
      <vt:lpstr>:~# Base Authentication Variables   SSH                                                                  WinRM                </vt:lpstr>
      <vt:lpstr>:~# Powershell-Based Modules  Community.Windows       Community maintained  Ansible.Windows       Certified       Maintained by Ansible team  Microsoft.AD      For Active Directory   Chocolatey.Chocolatey     For managing windows packages  </vt:lpstr>
      <vt:lpstr>:~# Playbook Design  Ansible-lization  Understand the logic       Write down pseudocode        Build flow charts  Porting your Code       Direct       Indirect       Inline       Module  Adhere to Best Practices - https://github.com/ansible-community/awesome-ansible       </vt:lpstr>
      <vt:lpstr>:~# Demo  Porting Your Code  Inline Script          Less preferable          Not Reboot friendly          Need standardized inputs and outputs          Don’t do this  Use Native Modules         Preferred way  Build your Own Module         Reusable         Namespace management        </vt:lpstr>
      <vt:lpstr>:~# Custom Collection - Modules  [myamespace.windows.my_module]      Best approach       Distributable       Consumable       Modular       Centralized Documentation       Unit testing      </vt:lpstr>
      <vt:lpstr>:~# Custom Collection - Modules  Best Practices  Keep it simple        Breakdown functions to single purpose        Use common code – module_utils        Consistent naming         Document        Clear and concise documentation of inputs and outputs        Provide examples  Error Handling        Catch error scenarios        Informative error messages  </vt:lpstr>
      <vt:lpstr>:~# Create a Collection  ansible-galaxy collection init mynamespace.windows collection/ ├── docs/ ├── galaxy.yml ├── meta/ │   └── runtime.yml ├── plugins/ │   ├── modules/ │   │   └── module1.ps1 │   ├── inventory/ │   └── .../ ├── README.md ├── roles/ │   ├── role1/ │   ├── role2/ │   └── .../ ├── playbooks/ │   ├── files/ │   ├── vars/ │   ├── templates/ │   └── tasks/ └── tests/ </vt:lpstr>
      <vt:lpstr>:~# Create Collection - Demo  High Level Overview  Build Your Code     JSON in         Your logic         JSON out  Ansible.Basic.AnsibleModule      Helper functions - Interface class to Ansible        Define your argument spec – input validation  Define your argument spec        Decide on the parameters and their types        </vt:lpstr>
      <vt:lpstr>:~# AAP  For Enterprise Capabilities  Controller       API Integration        Self service access        Centralized Invocation        RBAC controls  Hub       Centralized collection repo        Integration with Controller        Documentation       Access to certified collections          </vt:lpstr>
      <vt:lpstr>:~# API  Integrations  ITSM Systems Monitoring Observability Public cloud Security platforms Virtualization systems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Cody Maverick</dc:creator>
  <cp:lastModifiedBy>Jocel Sabellano</cp:lastModifiedBy>
  <cp:revision>2</cp:revision>
  <dcterms:modified xsi:type="dcterms:W3CDTF">2025-05-18T10:24:56Z</dcterms:modified>
</cp:coreProperties>
</file>